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318" r:id="rId3"/>
    <p:sldId id="298" r:id="rId4"/>
    <p:sldId id="260" r:id="rId5"/>
    <p:sldId id="325" r:id="rId6"/>
    <p:sldId id="320" r:id="rId7"/>
    <p:sldId id="309" r:id="rId8"/>
    <p:sldId id="310" r:id="rId9"/>
    <p:sldId id="308" r:id="rId10"/>
    <p:sldId id="314" r:id="rId11"/>
    <p:sldId id="322" r:id="rId12"/>
    <p:sldId id="302" r:id="rId13"/>
    <p:sldId id="324" r:id="rId14"/>
    <p:sldId id="273" r:id="rId15"/>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58">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E7ABCE-6CF7-4A46-9F35-22B548D2B7B1}" v="3" dt="2025-05-28T03:55:15.1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5033" autoAdjust="0"/>
  </p:normalViewPr>
  <p:slideViewPr>
    <p:cSldViewPr>
      <p:cViewPr varScale="1">
        <p:scale>
          <a:sx n="35" d="100"/>
          <a:sy n="35" d="100"/>
        </p:scale>
        <p:origin x="826" y="19"/>
      </p:cViewPr>
      <p:guideLst>
        <p:guide orient="horz" pos="2858"/>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CD2D96E9-8FC2-4761-8B0F-732A022FE3D0}" type="datetimeFigureOut">
              <a:rPr lang="en-IN" smtClean="0"/>
              <a:pPr/>
              <a:t>29-05-2025</a:t>
            </a:fld>
            <a:endParaRPr lang="en-IN" dirty="0"/>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651B559A-E338-4F75-A573-9861E0BAC220}" type="slidenum">
              <a:rPr lang="en-IN" smtClean="0"/>
              <a:pPr/>
              <a:t>‹#›</a:t>
            </a:fld>
            <a:endParaRPr lang="en-IN"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51B559A-E338-4F75-A573-9861E0BAC220}" type="slidenum">
              <a:rPr lang="en-IN" smtClean="0"/>
              <a:pPr/>
              <a:t>1</a:t>
            </a:fld>
            <a:endParaRPr lang="en-IN" dirty="0"/>
          </a:p>
        </p:txBody>
      </p:sp>
    </p:spTree>
    <p:extLst>
      <p:ext uri="{BB962C8B-B14F-4D97-AF65-F5344CB8AC3E}">
        <p14:creationId xmlns:p14="http://schemas.microsoft.com/office/powerpoint/2010/main" val="32756697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51B559A-E338-4F75-A573-9861E0BAC220}" type="slidenum">
              <a:rPr lang="en-IN" smtClean="0"/>
              <a:pPr/>
              <a:t>3</a:t>
            </a:fld>
            <a:endParaRPr lang="en-IN" dirty="0"/>
          </a:p>
        </p:txBody>
      </p:sp>
    </p:spTree>
    <p:extLst>
      <p:ext uri="{BB962C8B-B14F-4D97-AF65-F5344CB8AC3E}">
        <p14:creationId xmlns:p14="http://schemas.microsoft.com/office/powerpoint/2010/main" val="25177467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51B559A-E338-4F75-A573-9861E0BAC220}" type="slidenum">
              <a:rPr lang="en-IN" smtClean="0"/>
              <a:pPr/>
              <a:t>9</a:t>
            </a:fld>
            <a:endParaRPr lang="en-IN" dirty="0"/>
          </a:p>
        </p:txBody>
      </p:sp>
    </p:spTree>
    <p:extLst>
      <p:ext uri="{BB962C8B-B14F-4D97-AF65-F5344CB8AC3E}">
        <p14:creationId xmlns:p14="http://schemas.microsoft.com/office/powerpoint/2010/main" val="5573517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IN"/>
          </a:p>
        </p:txBody>
      </p:sp>
      <p:sp>
        <p:nvSpPr>
          <p:cNvPr id="3" name="Subtitle 2"/>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720AA6CA-3F05-4FEB-B9AA-E281D7ABEF1E}" type="datetime1">
              <a:rPr lang="en-IN" smtClean="0"/>
              <a:t>29-05-2025</a:t>
            </a:fld>
            <a:endParaRPr lang="en-US" dirty="0"/>
          </a:p>
        </p:txBody>
      </p:sp>
      <p:sp>
        <p:nvSpPr>
          <p:cNvPr id="5" name="Footer Placeholder 4"/>
          <p:cNvSpPr>
            <a:spLocks noGrp="1"/>
          </p:cNvSpPr>
          <p:nvPr>
            <p:ph type="ftr" sz="quarter" idx="11"/>
          </p:nvPr>
        </p:nvSpPr>
        <p:spPr/>
        <p:txBody>
          <a:bodyPr/>
          <a:lstStyle/>
          <a:p>
            <a:r>
              <a:rPr lang="en-GB"/>
              <a:t>Dept. of CSE(Data Science)</a:t>
            </a:r>
            <a:endParaRPr lang="en-IN" dirty="0"/>
          </a:p>
        </p:txBody>
      </p:sp>
      <p:sp>
        <p:nvSpPr>
          <p:cNvPr id="6" name="Slide Number Placeholder 5"/>
          <p:cNvSpPr>
            <a:spLocks noGrp="1"/>
          </p:cNvSpPr>
          <p:nvPr>
            <p:ph type="sldNum" sz="quarter" idx="12"/>
          </p:nvPr>
        </p:nvSpPr>
        <p:spPr/>
        <p:txBody>
          <a:bodyPr/>
          <a:lstStyle/>
          <a:p>
            <a:fld id="{B6F15528-21DE-4FAA-801E-634DDDAF4B2B}" type="slidenum">
              <a:rPr lang="en-IN" smtClean="0"/>
              <a:pPr/>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F69C6FB-F4EE-466F-B703-794686CA8ECC}" type="datetime1">
              <a:rPr lang="en-IN" smtClean="0"/>
              <a:t>29-05-2025</a:t>
            </a:fld>
            <a:endParaRPr lang="en-US" dirty="0"/>
          </a:p>
        </p:txBody>
      </p:sp>
      <p:sp>
        <p:nvSpPr>
          <p:cNvPr id="5" name="Footer Placeholder 4"/>
          <p:cNvSpPr>
            <a:spLocks noGrp="1"/>
          </p:cNvSpPr>
          <p:nvPr>
            <p:ph type="ftr" sz="quarter" idx="11"/>
          </p:nvPr>
        </p:nvSpPr>
        <p:spPr/>
        <p:txBody>
          <a:bodyPr/>
          <a:lstStyle/>
          <a:p>
            <a:r>
              <a:rPr lang="en-GB"/>
              <a:t>Dept. of CSE(Data Science)</a:t>
            </a:r>
            <a:endParaRPr lang="en-IN" dirty="0"/>
          </a:p>
        </p:txBody>
      </p:sp>
      <p:sp>
        <p:nvSpPr>
          <p:cNvPr id="6" name="Slide Number Placeholder 5"/>
          <p:cNvSpPr>
            <a:spLocks noGrp="1"/>
          </p:cNvSpPr>
          <p:nvPr>
            <p:ph type="sldNum" sz="quarter" idx="12"/>
          </p:nvPr>
        </p:nvSpPr>
        <p:spPr/>
        <p:txBody>
          <a:bodyPr/>
          <a:lstStyle/>
          <a:p>
            <a:fld id="{B6F15528-21DE-4FAA-801E-634DDDAF4B2B}" type="slidenum">
              <a:rPr lang="en-IN" smtClean="0"/>
              <a:pPr/>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7757"/>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40926CC-228A-4B70-970D-BDEC80DBDED7}" type="datetime1">
              <a:rPr lang="en-IN" smtClean="0"/>
              <a:t>29-05-2025</a:t>
            </a:fld>
            <a:endParaRPr lang="en-US" dirty="0"/>
          </a:p>
        </p:txBody>
      </p:sp>
      <p:sp>
        <p:nvSpPr>
          <p:cNvPr id="5" name="Footer Placeholder 4"/>
          <p:cNvSpPr>
            <a:spLocks noGrp="1"/>
          </p:cNvSpPr>
          <p:nvPr>
            <p:ph type="ftr" sz="quarter" idx="11"/>
          </p:nvPr>
        </p:nvSpPr>
        <p:spPr/>
        <p:txBody>
          <a:bodyPr/>
          <a:lstStyle/>
          <a:p>
            <a:r>
              <a:rPr lang="en-GB"/>
              <a:t>Dept. of CSE(Data Science)</a:t>
            </a:r>
            <a:endParaRPr lang="en-IN" dirty="0"/>
          </a:p>
        </p:txBody>
      </p:sp>
      <p:sp>
        <p:nvSpPr>
          <p:cNvPr id="6" name="Slide Number Placeholder 5"/>
          <p:cNvSpPr>
            <a:spLocks noGrp="1"/>
          </p:cNvSpPr>
          <p:nvPr>
            <p:ph type="sldNum" sz="quarter" idx="12"/>
          </p:nvPr>
        </p:nvSpPr>
        <p:spPr/>
        <p:txBody>
          <a:bodyPr/>
          <a:lstStyle/>
          <a:p>
            <a:fld id="{B6F15528-21DE-4FAA-801E-634DDDAF4B2B}" type="slidenum">
              <a:rPr lang="en-IN" smtClean="0"/>
              <a:pPr/>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9AC71CBB-C132-40E9-8309-FEBB29DC9479}" type="datetime1">
              <a:rPr lang="en-IN" smtClean="0"/>
              <a:t>29-05-2025</a:t>
            </a:fld>
            <a:endParaRPr lang="en-US" dirty="0"/>
          </a:p>
        </p:txBody>
      </p:sp>
      <p:sp>
        <p:nvSpPr>
          <p:cNvPr id="5" name="Footer Placeholder 4"/>
          <p:cNvSpPr>
            <a:spLocks noGrp="1"/>
          </p:cNvSpPr>
          <p:nvPr>
            <p:ph type="ftr" sz="quarter" idx="11"/>
          </p:nvPr>
        </p:nvSpPr>
        <p:spPr/>
        <p:txBody>
          <a:bodyPr/>
          <a:lstStyle/>
          <a:p>
            <a:r>
              <a:rPr lang="en-GB"/>
              <a:t>Dept. of CSE(Data Science)</a:t>
            </a:r>
            <a:endParaRPr lang="en-IN" dirty="0"/>
          </a:p>
        </p:txBody>
      </p:sp>
      <p:sp>
        <p:nvSpPr>
          <p:cNvPr id="6" name="Slide Number Placeholder 5"/>
          <p:cNvSpPr>
            <a:spLocks noGrp="1"/>
          </p:cNvSpPr>
          <p:nvPr>
            <p:ph type="sldNum" sz="quarter" idx="12"/>
          </p:nvPr>
        </p:nvSpPr>
        <p:spPr/>
        <p:txBody>
          <a:bodyPr/>
          <a:lstStyle/>
          <a:p>
            <a:fld id="{B6F15528-21DE-4FAA-801E-634DDDAF4B2B}" type="slidenum">
              <a:rPr lang="en-IN" smtClean="0"/>
              <a:pPr/>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IN"/>
          </a:p>
        </p:txBody>
      </p:sp>
      <p:sp>
        <p:nvSpPr>
          <p:cNvPr id="3" name="Text Placeholder 2"/>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05995E-7B8D-456F-BD71-02A603CAB172}" type="datetime1">
              <a:rPr lang="en-IN" smtClean="0"/>
              <a:t>29-05-2025</a:t>
            </a:fld>
            <a:endParaRPr lang="en-US" dirty="0"/>
          </a:p>
        </p:txBody>
      </p:sp>
      <p:sp>
        <p:nvSpPr>
          <p:cNvPr id="5" name="Footer Placeholder 4"/>
          <p:cNvSpPr>
            <a:spLocks noGrp="1"/>
          </p:cNvSpPr>
          <p:nvPr>
            <p:ph type="ftr" sz="quarter" idx="11"/>
          </p:nvPr>
        </p:nvSpPr>
        <p:spPr/>
        <p:txBody>
          <a:bodyPr/>
          <a:lstStyle/>
          <a:p>
            <a:r>
              <a:rPr lang="en-GB"/>
              <a:t>Dept. of CSE(Data Science)</a:t>
            </a:r>
            <a:endParaRPr lang="en-IN" dirty="0"/>
          </a:p>
        </p:txBody>
      </p:sp>
      <p:sp>
        <p:nvSpPr>
          <p:cNvPr id="6" name="Slide Number Placeholder 5"/>
          <p:cNvSpPr>
            <a:spLocks noGrp="1"/>
          </p:cNvSpPr>
          <p:nvPr>
            <p:ph type="sldNum" sz="quarter" idx="12"/>
          </p:nvPr>
        </p:nvSpPr>
        <p:spPr/>
        <p:txBody>
          <a:bodyPr/>
          <a:lstStyle/>
          <a:p>
            <a:fld id="{B6F15528-21DE-4FAA-801E-634DDDAF4B2B}" type="slidenum">
              <a:rPr lang="en-IN" smtClean="0"/>
              <a:pPr/>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87D8B011-2CBA-4618-A3D6-3268F0827EF7}" type="datetime1">
              <a:rPr lang="en-IN" smtClean="0"/>
              <a:t>29-05-2025</a:t>
            </a:fld>
            <a:endParaRPr lang="en-US" dirty="0"/>
          </a:p>
        </p:txBody>
      </p:sp>
      <p:sp>
        <p:nvSpPr>
          <p:cNvPr id="6" name="Footer Placeholder 5"/>
          <p:cNvSpPr>
            <a:spLocks noGrp="1"/>
          </p:cNvSpPr>
          <p:nvPr>
            <p:ph type="ftr" sz="quarter" idx="11"/>
          </p:nvPr>
        </p:nvSpPr>
        <p:spPr/>
        <p:txBody>
          <a:bodyPr/>
          <a:lstStyle/>
          <a:p>
            <a:r>
              <a:rPr lang="en-GB"/>
              <a:t>Dept. of CSE(Data Science)</a:t>
            </a:r>
            <a:endParaRPr lang="en-IN" dirty="0"/>
          </a:p>
        </p:txBody>
      </p:sp>
      <p:sp>
        <p:nvSpPr>
          <p:cNvPr id="7" name="Slide Number Placeholder 6"/>
          <p:cNvSpPr>
            <a:spLocks noGrp="1"/>
          </p:cNvSpPr>
          <p:nvPr>
            <p:ph type="sldNum" sz="quarter" idx="12"/>
          </p:nvPr>
        </p:nvSpPr>
        <p:spPr/>
        <p:txBody>
          <a:bodyPr/>
          <a:lstStyle/>
          <a:p>
            <a:fld id="{B6F15528-21DE-4FAA-801E-634DDDAF4B2B}" type="slidenum">
              <a:rPr lang="en-IN" smtClean="0"/>
              <a:pPr/>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688"/>
            <a:ext cx="15773400" cy="1988345"/>
          </a:xfrm>
        </p:spPr>
        <p:txBody>
          <a:bodyPr/>
          <a:lstStyle/>
          <a:p>
            <a:r>
              <a:rPr lang="en-US"/>
              <a:t>Click to edit Master title style</a:t>
            </a:r>
            <a:endParaRPr lang="en-IN"/>
          </a:p>
        </p:txBody>
      </p:sp>
      <p:sp>
        <p:nvSpPr>
          <p:cNvPr id="3" name="Text Placeholder 2"/>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2A6D8C16-A683-4742-9253-BDCEEC44AACC}" type="datetime1">
              <a:rPr lang="en-IN" smtClean="0"/>
              <a:t>29-05-2025</a:t>
            </a:fld>
            <a:endParaRPr lang="en-US" dirty="0"/>
          </a:p>
        </p:txBody>
      </p:sp>
      <p:sp>
        <p:nvSpPr>
          <p:cNvPr id="8" name="Footer Placeholder 7"/>
          <p:cNvSpPr>
            <a:spLocks noGrp="1"/>
          </p:cNvSpPr>
          <p:nvPr>
            <p:ph type="ftr" sz="quarter" idx="11"/>
          </p:nvPr>
        </p:nvSpPr>
        <p:spPr/>
        <p:txBody>
          <a:bodyPr/>
          <a:lstStyle/>
          <a:p>
            <a:r>
              <a:rPr lang="en-GB"/>
              <a:t>Dept. of CSE(Data Science)</a:t>
            </a:r>
            <a:endParaRPr lang="en-IN" dirty="0"/>
          </a:p>
        </p:txBody>
      </p:sp>
      <p:sp>
        <p:nvSpPr>
          <p:cNvPr id="9" name="Slide Number Placeholder 8"/>
          <p:cNvSpPr>
            <a:spLocks noGrp="1"/>
          </p:cNvSpPr>
          <p:nvPr>
            <p:ph type="sldNum" sz="quarter" idx="12"/>
          </p:nvPr>
        </p:nvSpPr>
        <p:spPr/>
        <p:txBody>
          <a:bodyPr/>
          <a:lstStyle/>
          <a:p>
            <a:fld id="{B6F15528-21DE-4FAA-801E-634DDDAF4B2B}" type="slidenum">
              <a:rPr lang="en-IN" smtClean="0"/>
              <a:pPr/>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669CCB29-48CA-467F-A655-7589A92BC982}" type="datetime1">
              <a:rPr lang="en-IN" smtClean="0"/>
              <a:t>29-05-2025</a:t>
            </a:fld>
            <a:endParaRPr lang="en-US" dirty="0"/>
          </a:p>
        </p:txBody>
      </p:sp>
      <p:sp>
        <p:nvSpPr>
          <p:cNvPr id="4" name="Footer Placeholder 3"/>
          <p:cNvSpPr>
            <a:spLocks noGrp="1"/>
          </p:cNvSpPr>
          <p:nvPr>
            <p:ph type="ftr" sz="quarter" idx="11"/>
          </p:nvPr>
        </p:nvSpPr>
        <p:spPr/>
        <p:txBody>
          <a:bodyPr/>
          <a:lstStyle/>
          <a:p>
            <a:r>
              <a:rPr lang="en-GB"/>
              <a:t>Dept. of CSE(Data Science)</a:t>
            </a:r>
            <a:endParaRPr lang="en-IN" dirty="0"/>
          </a:p>
        </p:txBody>
      </p:sp>
      <p:sp>
        <p:nvSpPr>
          <p:cNvPr id="5" name="Slide Number Placeholder 4"/>
          <p:cNvSpPr>
            <a:spLocks noGrp="1"/>
          </p:cNvSpPr>
          <p:nvPr>
            <p:ph type="sldNum" sz="quarter" idx="12"/>
          </p:nvPr>
        </p:nvSpPr>
        <p:spPr/>
        <p:txBody>
          <a:bodyPr/>
          <a:lstStyle/>
          <a:p>
            <a:fld id="{B6F15528-21DE-4FAA-801E-634DDDAF4B2B}" type="slidenum">
              <a:rPr lang="en-IN" smtClean="0"/>
              <a:pPr/>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3DACF9-C6E8-4EE1-A078-9E00D484FB19}" type="datetime1">
              <a:rPr lang="en-IN" smtClean="0"/>
              <a:t>29-05-2025</a:t>
            </a:fld>
            <a:endParaRPr lang="en-US" dirty="0"/>
          </a:p>
        </p:txBody>
      </p:sp>
      <p:sp>
        <p:nvSpPr>
          <p:cNvPr id="3" name="Footer Placeholder 2"/>
          <p:cNvSpPr>
            <a:spLocks noGrp="1"/>
          </p:cNvSpPr>
          <p:nvPr>
            <p:ph type="ftr" sz="quarter" idx="11"/>
          </p:nvPr>
        </p:nvSpPr>
        <p:spPr/>
        <p:txBody>
          <a:bodyPr/>
          <a:lstStyle/>
          <a:p>
            <a:r>
              <a:rPr lang="en-GB"/>
              <a:t>Dept. of CSE(Data Science)</a:t>
            </a:r>
            <a:endParaRPr lang="en-IN" dirty="0"/>
          </a:p>
        </p:txBody>
      </p:sp>
      <p:sp>
        <p:nvSpPr>
          <p:cNvPr id="4" name="Slide Number Placeholder 3"/>
          <p:cNvSpPr>
            <a:spLocks noGrp="1"/>
          </p:cNvSpPr>
          <p:nvPr>
            <p:ph type="sldNum" sz="quarter" idx="12"/>
          </p:nvPr>
        </p:nvSpPr>
        <p:spPr/>
        <p:txBody>
          <a:bodyPr/>
          <a:lstStyle/>
          <a:p>
            <a:fld id="{B6F15528-21DE-4FAA-801E-634DDDAF4B2B}" type="slidenum">
              <a:rPr lang="en-IN" smtClean="0"/>
              <a:pPr/>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3" name="Content Placeholder 2"/>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3380C903-A808-451E-8CA4-70D0D0FF59A0}" type="datetime1">
              <a:rPr lang="en-IN" smtClean="0"/>
              <a:t>29-05-2025</a:t>
            </a:fld>
            <a:endParaRPr lang="en-US" dirty="0"/>
          </a:p>
        </p:txBody>
      </p:sp>
      <p:sp>
        <p:nvSpPr>
          <p:cNvPr id="6" name="Footer Placeholder 5"/>
          <p:cNvSpPr>
            <a:spLocks noGrp="1"/>
          </p:cNvSpPr>
          <p:nvPr>
            <p:ph type="ftr" sz="quarter" idx="11"/>
          </p:nvPr>
        </p:nvSpPr>
        <p:spPr/>
        <p:txBody>
          <a:bodyPr/>
          <a:lstStyle/>
          <a:p>
            <a:r>
              <a:rPr lang="en-GB"/>
              <a:t>Dept. of CSE(Data Science)</a:t>
            </a:r>
            <a:endParaRPr lang="en-IN" dirty="0"/>
          </a:p>
        </p:txBody>
      </p:sp>
      <p:sp>
        <p:nvSpPr>
          <p:cNvPr id="7" name="Slide Number Placeholder 6"/>
          <p:cNvSpPr>
            <a:spLocks noGrp="1"/>
          </p:cNvSpPr>
          <p:nvPr>
            <p:ph type="sldNum" sz="quarter" idx="12"/>
          </p:nvPr>
        </p:nvSpPr>
        <p:spPr/>
        <p:txBody>
          <a:bodyPr/>
          <a:lstStyle/>
          <a:p>
            <a:fld id="{B6F15528-21DE-4FAA-801E-634DDDAF4B2B}" type="slidenum">
              <a:rPr lang="en-IN" smtClean="0"/>
              <a:pPr/>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3" name="Picture Placeholder 2"/>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IN" dirty="0"/>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D296AABB-71BF-4E56-ACA1-C26B262B66C3}" type="datetime1">
              <a:rPr lang="en-IN" smtClean="0"/>
              <a:t>29-05-2025</a:t>
            </a:fld>
            <a:endParaRPr lang="en-US" dirty="0"/>
          </a:p>
        </p:txBody>
      </p:sp>
      <p:sp>
        <p:nvSpPr>
          <p:cNvPr id="6" name="Footer Placeholder 5"/>
          <p:cNvSpPr>
            <a:spLocks noGrp="1"/>
          </p:cNvSpPr>
          <p:nvPr>
            <p:ph type="ftr" sz="quarter" idx="11"/>
          </p:nvPr>
        </p:nvSpPr>
        <p:spPr/>
        <p:txBody>
          <a:bodyPr/>
          <a:lstStyle/>
          <a:p>
            <a:r>
              <a:rPr lang="en-GB"/>
              <a:t>Dept. of CSE(Data Science)</a:t>
            </a:r>
            <a:endParaRPr lang="en-IN" dirty="0"/>
          </a:p>
        </p:txBody>
      </p:sp>
      <p:sp>
        <p:nvSpPr>
          <p:cNvPr id="7" name="Slide Number Placeholder 6"/>
          <p:cNvSpPr>
            <a:spLocks noGrp="1"/>
          </p:cNvSpPr>
          <p:nvPr>
            <p:ph type="sldNum" sz="quarter" idx="12"/>
          </p:nvPr>
        </p:nvSpPr>
        <p:spPr/>
        <p:txBody>
          <a:bodyPr/>
          <a:lstStyle/>
          <a:p>
            <a:fld id="{B6F15528-21DE-4FAA-801E-634DDDAF4B2B}" type="slidenum">
              <a:rPr lang="en-IN" smtClean="0"/>
              <a:pPr/>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D393F46A-9BE3-408C-BB66-A7D13101A3BB}" type="datetime1">
              <a:rPr lang="en-IN" smtClean="0"/>
              <a:t>29-05-2025</a:t>
            </a:fld>
            <a:endParaRPr lang="en-US" dirty="0"/>
          </a:p>
        </p:txBody>
      </p:sp>
      <p:sp>
        <p:nvSpPr>
          <p:cNvPr id="5" name="Footer Placeholder 4"/>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r>
              <a:rPr lang="en-GB"/>
              <a:t>Dept. of CSE(Data Science)</a:t>
            </a:r>
            <a:endParaRPr lang="en-IN" dirty="0"/>
          </a:p>
        </p:txBody>
      </p:sp>
      <p:sp>
        <p:nvSpPr>
          <p:cNvPr id="6" name="Slide Number Placeholder 5"/>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B6F15528-21DE-4FAA-801E-634DDDAF4B2B}" type="slidenum">
              <a:rPr lang="en-IN" smtClean="0"/>
              <a:pPr/>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object 3"/>
          <p:cNvPicPr/>
          <p:nvPr/>
        </p:nvPicPr>
        <p:blipFill>
          <a:blip r:embed="rId3" cstate="print"/>
          <a:stretch>
            <a:fillRect/>
          </a:stretch>
        </p:blipFill>
        <p:spPr>
          <a:xfrm>
            <a:off x="572896" y="311608"/>
            <a:ext cx="3009122" cy="1983890"/>
          </a:xfrm>
          <a:prstGeom prst="rect">
            <a:avLst/>
          </a:prstGeom>
        </p:spPr>
      </p:pic>
      <p:pic>
        <p:nvPicPr>
          <p:cNvPr id="4" name="object 4"/>
          <p:cNvPicPr/>
          <p:nvPr/>
        </p:nvPicPr>
        <p:blipFill>
          <a:blip r:embed="rId4" cstate="print"/>
          <a:stretch>
            <a:fillRect/>
          </a:stretch>
        </p:blipFill>
        <p:spPr>
          <a:xfrm>
            <a:off x="14946374" y="64610"/>
            <a:ext cx="2428874" cy="2419349"/>
          </a:xfrm>
          <a:prstGeom prst="rect">
            <a:avLst/>
          </a:prstGeom>
        </p:spPr>
      </p:pic>
      <p:sp>
        <p:nvSpPr>
          <p:cNvPr id="5" name="object 5"/>
          <p:cNvSpPr txBox="1">
            <a:spLocks noGrp="1"/>
          </p:cNvSpPr>
          <p:nvPr>
            <p:ph type="title"/>
          </p:nvPr>
        </p:nvSpPr>
        <p:spPr>
          <a:xfrm>
            <a:off x="3617076" y="184638"/>
            <a:ext cx="11316970" cy="641985"/>
          </a:xfrm>
          <a:prstGeom prst="rect">
            <a:avLst/>
          </a:prstGeom>
        </p:spPr>
        <p:txBody>
          <a:bodyPr vert="horz" wrap="square" lIns="0" tIns="11430" rIns="0" bIns="0" rtlCol="0">
            <a:spAutoFit/>
          </a:bodyPr>
          <a:lstStyle/>
          <a:p>
            <a:pPr marL="12700">
              <a:lnSpc>
                <a:spcPct val="100000"/>
              </a:lnSpc>
              <a:spcBef>
                <a:spcPts val="90"/>
              </a:spcBef>
            </a:pPr>
            <a:r>
              <a:rPr sz="4050" b="1" spc="-75" dirty="0">
                <a:solidFill>
                  <a:srgbClr val="FF5757"/>
                </a:solidFill>
                <a:latin typeface="Times New Roman" panose="02020603050405020304" pitchFamily="18" charset="0"/>
                <a:cs typeface="Times New Roman" panose="02020603050405020304" pitchFamily="18" charset="0"/>
              </a:rPr>
              <a:t>Vivekananda</a:t>
            </a:r>
            <a:r>
              <a:rPr sz="4050" b="1" spc="-105" dirty="0">
                <a:solidFill>
                  <a:srgbClr val="FF5757"/>
                </a:solidFill>
                <a:latin typeface="Times New Roman" panose="02020603050405020304" pitchFamily="18" charset="0"/>
                <a:cs typeface="Times New Roman" panose="02020603050405020304" pitchFamily="18" charset="0"/>
              </a:rPr>
              <a:t> </a:t>
            </a:r>
            <a:r>
              <a:rPr sz="4050" b="1" spc="-60" dirty="0">
                <a:solidFill>
                  <a:srgbClr val="FF5757"/>
                </a:solidFill>
                <a:latin typeface="Times New Roman" panose="02020603050405020304" pitchFamily="18" charset="0"/>
                <a:cs typeface="Times New Roman" panose="02020603050405020304" pitchFamily="18" charset="0"/>
              </a:rPr>
              <a:t>College</a:t>
            </a:r>
            <a:r>
              <a:rPr sz="4050" b="1" spc="-105" dirty="0">
                <a:solidFill>
                  <a:srgbClr val="FF5757"/>
                </a:solidFill>
                <a:latin typeface="Times New Roman" panose="02020603050405020304" pitchFamily="18" charset="0"/>
                <a:cs typeface="Times New Roman" panose="02020603050405020304" pitchFamily="18" charset="0"/>
              </a:rPr>
              <a:t> </a:t>
            </a:r>
            <a:r>
              <a:rPr sz="4050" b="1" spc="90" dirty="0">
                <a:solidFill>
                  <a:srgbClr val="FF5757"/>
                </a:solidFill>
                <a:latin typeface="Times New Roman" panose="02020603050405020304" pitchFamily="18" charset="0"/>
                <a:cs typeface="Times New Roman" panose="02020603050405020304" pitchFamily="18" charset="0"/>
              </a:rPr>
              <a:t>of</a:t>
            </a:r>
            <a:r>
              <a:rPr sz="4050" b="1" spc="-100" dirty="0">
                <a:solidFill>
                  <a:srgbClr val="FF5757"/>
                </a:solidFill>
                <a:latin typeface="Times New Roman" panose="02020603050405020304" pitchFamily="18" charset="0"/>
                <a:cs typeface="Times New Roman" panose="02020603050405020304" pitchFamily="18" charset="0"/>
              </a:rPr>
              <a:t> </a:t>
            </a:r>
            <a:r>
              <a:rPr sz="4050" b="1" spc="-60" dirty="0">
                <a:solidFill>
                  <a:srgbClr val="FF5757"/>
                </a:solidFill>
                <a:latin typeface="Times New Roman" panose="02020603050405020304" pitchFamily="18" charset="0"/>
                <a:cs typeface="Times New Roman" panose="02020603050405020304" pitchFamily="18" charset="0"/>
              </a:rPr>
              <a:t>Engineering</a:t>
            </a:r>
            <a:r>
              <a:rPr sz="4050" b="1" spc="-105" dirty="0">
                <a:solidFill>
                  <a:srgbClr val="FF5757"/>
                </a:solidFill>
                <a:latin typeface="Times New Roman" panose="02020603050405020304" pitchFamily="18" charset="0"/>
                <a:cs typeface="Times New Roman" panose="02020603050405020304" pitchFamily="18" charset="0"/>
              </a:rPr>
              <a:t> </a:t>
            </a:r>
            <a:r>
              <a:rPr sz="4050" b="1" spc="20" dirty="0">
                <a:solidFill>
                  <a:srgbClr val="FF5757"/>
                </a:solidFill>
                <a:latin typeface="Times New Roman" panose="02020603050405020304" pitchFamily="18" charset="0"/>
                <a:cs typeface="Times New Roman" panose="02020603050405020304" pitchFamily="18" charset="0"/>
              </a:rPr>
              <a:t>&amp;</a:t>
            </a:r>
            <a:r>
              <a:rPr sz="4050" b="1" spc="-105" dirty="0">
                <a:solidFill>
                  <a:srgbClr val="FF5757"/>
                </a:solidFill>
                <a:latin typeface="Times New Roman" panose="02020603050405020304" pitchFamily="18" charset="0"/>
                <a:cs typeface="Times New Roman" panose="02020603050405020304" pitchFamily="18" charset="0"/>
              </a:rPr>
              <a:t> </a:t>
            </a:r>
            <a:r>
              <a:rPr sz="4050" b="1" spc="-55" dirty="0">
                <a:solidFill>
                  <a:srgbClr val="FF5757"/>
                </a:solidFill>
                <a:latin typeface="Times New Roman" panose="02020603050405020304" pitchFamily="18" charset="0"/>
                <a:cs typeface="Times New Roman" panose="02020603050405020304" pitchFamily="18" charset="0"/>
              </a:rPr>
              <a:t>Technology</a:t>
            </a:r>
            <a:endParaRPr sz="4050" b="1" dirty="0">
              <a:latin typeface="Times New Roman" panose="02020603050405020304" pitchFamily="18" charset="0"/>
              <a:cs typeface="Times New Roman" panose="02020603050405020304" pitchFamily="18" charset="0"/>
            </a:endParaRPr>
          </a:p>
        </p:txBody>
      </p:sp>
      <p:sp>
        <p:nvSpPr>
          <p:cNvPr id="18" name="Date Placeholder 17"/>
          <p:cNvSpPr>
            <a:spLocks noGrp="1"/>
          </p:cNvSpPr>
          <p:nvPr>
            <p:ph type="dt" sz="half" idx="10"/>
          </p:nvPr>
        </p:nvSpPr>
        <p:spPr/>
        <p:txBody>
          <a:bodyPr/>
          <a:lstStyle/>
          <a:p>
            <a:fld id="{9768B0FA-C5CA-467A-A627-6516EE4F5CC9}" type="datetime1">
              <a:rPr lang="en-IN" smtClean="0"/>
              <a:t>29-05-2025</a:t>
            </a:fld>
            <a:endParaRPr lang="en-US" dirty="0"/>
          </a:p>
        </p:txBody>
      </p:sp>
      <p:sp>
        <p:nvSpPr>
          <p:cNvPr id="20" name="Slide Number Placeholder 19"/>
          <p:cNvSpPr>
            <a:spLocks noGrp="1"/>
          </p:cNvSpPr>
          <p:nvPr>
            <p:ph type="sldNum" sz="quarter" idx="12"/>
          </p:nvPr>
        </p:nvSpPr>
        <p:spPr/>
        <p:txBody>
          <a:bodyPr/>
          <a:lstStyle/>
          <a:p>
            <a:fld id="{B6F15528-21DE-4FAA-801E-634DDDAF4B2B}" type="slidenum">
              <a:rPr lang="en-IN" smtClean="0"/>
              <a:pPr/>
              <a:t>1</a:t>
            </a:fld>
            <a:endParaRPr lang="en-IN" dirty="0"/>
          </a:p>
        </p:txBody>
      </p:sp>
      <p:sp>
        <p:nvSpPr>
          <p:cNvPr id="6" name="object 6"/>
          <p:cNvSpPr txBox="1"/>
          <p:nvPr/>
        </p:nvSpPr>
        <p:spPr>
          <a:xfrm>
            <a:off x="3658152" y="817764"/>
            <a:ext cx="11235055" cy="1335405"/>
          </a:xfrm>
          <a:prstGeom prst="rect">
            <a:avLst/>
          </a:prstGeom>
        </p:spPr>
        <p:txBody>
          <a:bodyPr vert="horz" wrap="square" lIns="0" tIns="62230" rIns="0" bIns="0" rtlCol="0">
            <a:spAutoFit/>
          </a:bodyPr>
          <a:lstStyle/>
          <a:p>
            <a:pPr marL="920115" marR="912495" algn="ctr">
              <a:lnSpc>
                <a:spcPts val="3300"/>
              </a:lnSpc>
              <a:spcBef>
                <a:spcPts val="490"/>
              </a:spcBef>
            </a:pPr>
            <a:r>
              <a:rPr sz="3000" spc="30" dirty="0">
                <a:solidFill>
                  <a:srgbClr val="2B2B2B"/>
                </a:solidFill>
                <a:latin typeface="Times New Roman" panose="02020603050405020304" pitchFamily="18" charset="0"/>
                <a:cs typeface="Times New Roman" panose="02020603050405020304" pitchFamily="18" charset="0"/>
              </a:rPr>
              <a:t>[A</a:t>
            </a:r>
            <a:r>
              <a:rPr sz="3000" spc="-70" dirty="0">
                <a:solidFill>
                  <a:srgbClr val="2B2B2B"/>
                </a:solidFill>
                <a:latin typeface="Times New Roman" panose="02020603050405020304" pitchFamily="18" charset="0"/>
                <a:cs typeface="Times New Roman" panose="02020603050405020304" pitchFamily="18" charset="0"/>
              </a:rPr>
              <a:t> </a:t>
            </a:r>
            <a:r>
              <a:rPr sz="3000" spc="40" dirty="0">
                <a:solidFill>
                  <a:srgbClr val="2B2B2B"/>
                </a:solidFill>
                <a:latin typeface="Times New Roman" panose="02020603050405020304" pitchFamily="18" charset="0"/>
                <a:cs typeface="Times New Roman" panose="02020603050405020304" pitchFamily="18" charset="0"/>
              </a:rPr>
              <a:t>Unit</a:t>
            </a:r>
            <a:r>
              <a:rPr sz="3000" spc="-65" dirty="0">
                <a:solidFill>
                  <a:srgbClr val="2B2B2B"/>
                </a:solidFill>
                <a:latin typeface="Times New Roman" panose="02020603050405020304" pitchFamily="18" charset="0"/>
                <a:cs typeface="Times New Roman" panose="02020603050405020304" pitchFamily="18" charset="0"/>
              </a:rPr>
              <a:t> </a:t>
            </a:r>
            <a:r>
              <a:rPr sz="3000" spc="80" dirty="0">
                <a:solidFill>
                  <a:srgbClr val="2B2B2B"/>
                </a:solidFill>
                <a:latin typeface="Times New Roman" panose="02020603050405020304" pitchFamily="18" charset="0"/>
                <a:cs typeface="Times New Roman" panose="02020603050405020304" pitchFamily="18" charset="0"/>
              </a:rPr>
              <a:t>of</a:t>
            </a:r>
            <a:r>
              <a:rPr sz="3000" spc="-65" dirty="0">
                <a:solidFill>
                  <a:srgbClr val="2B2B2B"/>
                </a:solidFill>
                <a:latin typeface="Times New Roman" panose="02020603050405020304" pitchFamily="18" charset="0"/>
                <a:cs typeface="Times New Roman" panose="02020603050405020304" pitchFamily="18" charset="0"/>
              </a:rPr>
              <a:t> </a:t>
            </a:r>
            <a:r>
              <a:rPr sz="3000" spc="-35" dirty="0">
                <a:solidFill>
                  <a:srgbClr val="2B2B2B"/>
                </a:solidFill>
                <a:latin typeface="Times New Roman" panose="02020603050405020304" pitchFamily="18" charset="0"/>
                <a:cs typeface="Times New Roman" panose="02020603050405020304" pitchFamily="18" charset="0"/>
              </a:rPr>
              <a:t>Vivekananda</a:t>
            </a:r>
            <a:r>
              <a:rPr sz="3000" spc="-70" dirty="0">
                <a:solidFill>
                  <a:srgbClr val="2B2B2B"/>
                </a:solidFill>
                <a:latin typeface="Times New Roman" panose="02020603050405020304" pitchFamily="18" charset="0"/>
                <a:cs typeface="Times New Roman" panose="02020603050405020304" pitchFamily="18" charset="0"/>
              </a:rPr>
              <a:t> </a:t>
            </a:r>
            <a:r>
              <a:rPr sz="3000" spc="-20" dirty="0">
                <a:solidFill>
                  <a:srgbClr val="2B2B2B"/>
                </a:solidFill>
                <a:latin typeface="Times New Roman" panose="02020603050405020304" pitchFamily="18" charset="0"/>
                <a:cs typeface="Times New Roman" panose="02020603050405020304" pitchFamily="18" charset="0"/>
              </a:rPr>
              <a:t>Vidyavardhaka</a:t>
            </a:r>
            <a:r>
              <a:rPr sz="3000" spc="-65" dirty="0">
                <a:solidFill>
                  <a:srgbClr val="2B2B2B"/>
                </a:solidFill>
                <a:latin typeface="Times New Roman" panose="02020603050405020304" pitchFamily="18" charset="0"/>
                <a:cs typeface="Times New Roman" panose="02020603050405020304" pitchFamily="18" charset="0"/>
              </a:rPr>
              <a:t> </a:t>
            </a:r>
            <a:r>
              <a:rPr sz="3000" spc="-120" dirty="0">
                <a:solidFill>
                  <a:srgbClr val="2B2B2B"/>
                </a:solidFill>
                <a:latin typeface="Times New Roman" panose="02020603050405020304" pitchFamily="18" charset="0"/>
                <a:cs typeface="Times New Roman" panose="02020603050405020304" pitchFamily="18" charset="0"/>
              </a:rPr>
              <a:t>Sangha</a:t>
            </a:r>
            <a:r>
              <a:rPr sz="3000" spc="-65" dirty="0">
                <a:solidFill>
                  <a:srgbClr val="2B2B2B"/>
                </a:solidFill>
                <a:latin typeface="Times New Roman" panose="02020603050405020304" pitchFamily="18" charset="0"/>
                <a:cs typeface="Times New Roman" panose="02020603050405020304" pitchFamily="18" charset="0"/>
              </a:rPr>
              <a:t> </a:t>
            </a:r>
            <a:r>
              <a:rPr sz="3000" spc="100" dirty="0">
                <a:solidFill>
                  <a:srgbClr val="2B2B2B"/>
                </a:solidFill>
                <a:latin typeface="Times New Roman" panose="02020603050405020304" pitchFamily="18" charset="0"/>
                <a:cs typeface="Times New Roman" panose="02020603050405020304" pitchFamily="18" charset="0"/>
              </a:rPr>
              <a:t>Puttur®] </a:t>
            </a:r>
            <a:r>
              <a:rPr sz="3000" spc="-819" dirty="0">
                <a:solidFill>
                  <a:srgbClr val="2B2B2B"/>
                </a:solidFill>
                <a:latin typeface="Times New Roman" panose="02020603050405020304" pitchFamily="18" charset="0"/>
                <a:cs typeface="Times New Roman" panose="02020603050405020304" pitchFamily="18" charset="0"/>
              </a:rPr>
              <a:t> </a:t>
            </a:r>
            <a:r>
              <a:rPr sz="3000" spc="55" dirty="0">
                <a:solidFill>
                  <a:srgbClr val="5270FF"/>
                </a:solidFill>
                <a:latin typeface="Times New Roman" panose="02020603050405020304" pitchFamily="18" charset="0"/>
                <a:cs typeface="Times New Roman" panose="02020603050405020304" pitchFamily="18" charset="0"/>
              </a:rPr>
              <a:t>Affiliated</a:t>
            </a:r>
            <a:r>
              <a:rPr sz="3000" spc="-70" dirty="0">
                <a:solidFill>
                  <a:srgbClr val="5270FF"/>
                </a:solidFill>
                <a:latin typeface="Times New Roman" panose="02020603050405020304" pitchFamily="18" charset="0"/>
                <a:cs typeface="Times New Roman" panose="02020603050405020304" pitchFamily="18" charset="0"/>
              </a:rPr>
              <a:t> </a:t>
            </a:r>
            <a:r>
              <a:rPr sz="3000" spc="100" dirty="0">
                <a:solidFill>
                  <a:srgbClr val="5270FF"/>
                </a:solidFill>
                <a:latin typeface="Times New Roman" panose="02020603050405020304" pitchFamily="18" charset="0"/>
                <a:cs typeface="Times New Roman" panose="02020603050405020304" pitchFamily="18" charset="0"/>
              </a:rPr>
              <a:t>to</a:t>
            </a:r>
            <a:r>
              <a:rPr sz="3000" spc="-65" dirty="0">
                <a:solidFill>
                  <a:srgbClr val="5270FF"/>
                </a:solidFill>
                <a:latin typeface="Times New Roman" panose="02020603050405020304" pitchFamily="18" charset="0"/>
                <a:cs typeface="Times New Roman" panose="02020603050405020304" pitchFamily="18" charset="0"/>
              </a:rPr>
              <a:t> </a:t>
            </a:r>
            <a:r>
              <a:rPr sz="3000" spc="-70" dirty="0">
                <a:solidFill>
                  <a:srgbClr val="5270FF"/>
                </a:solidFill>
                <a:latin typeface="Times New Roman" panose="02020603050405020304" pitchFamily="18" charset="0"/>
                <a:cs typeface="Times New Roman" panose="02020603050405020304" pitchFamily="18" charset="0"/>
              </a:rPr>
              <a:t>Visvesvaraya</a:t>
            </a:r>
            <a:r>
              <a:rPr sz="3000" spc="-65" dirty="0">
                <a:solidFill>
                  <a:srgbClr val="5270FF"/>
                </a:solidFill>
                <a:latin typeface="Times New Roman" panose="02020603050405020304" pitchFamily="18" charset="0"/>
                <a:cs typeface="Times New Roman" panose="02020603050405020304" pitchFamily="18" charset="0"/>
              </a:rPr>
              <a:t> </a:t>
            </a:r>
            <a:r>
              <a:rPr sz="3000" spc="-15" dirty="0">
                <a:solidFill>
                  <a:srgbClr val="5270FF"/>
                </a:solidFill>
                <a:latin typeface="Times New Roman" panose="02020603050405020304" pitchFamily="18" charset="0"/>
                <a:cs typeface="Times New Roman" panose="02020603050405020304" pitchFamily="18" charset="0"/>
              </a:rPr>
              <a:t>Technological</a:t>
            </a:r>
            <a:r>
              <a:rPr sz="3000" spc="-65" dirty="0">
                <a:solidFill>
                  <a:srgbClr val="5270FF"/>
                </a:solidFill>
                <a:latin typeface="Times New Roman" panose="02020603050405020304" pitchFamily="18" charset="0"/>
                <a:cs typeface="Times New Roman" panose="02020603050405020304" pitchFamily="18" charset="0"/>
              </a:rPr>
              <a:t> </a:t>
            </a:r>
            <a:r>
              <a:rPr sz="3000" dirty="0">
                <a:solidFill>
                  <a:srgbClr val="5270FF"/>
                </a:solidFill>
                <a:latin typeface="Times New Roman" panose="02020603050405020304" pitchFamily="18" charset="0"/>
                <a:cs typeface="Times New Roman" panose="02020603050405020304" pitchFamily="18" charset="0"/>
              </a:rPr>
              <a:t>University</a:t>
            </a:r>
            <a:endParaRPr sz="3000" dirty="0">
              <a:latin typeface="Times New Roman" panose="02020603050405020304" pitchFamily="18" charset="0"/>
              <a:cs typeface="Times New Roman" panose="02020603050405020304" pitchFamily="18" charset="0"/>
            </a:endParaRPr>
          </a:p>
          <a:p>
            <a:pPr algn="ctr">
              <a:lnSpc>
                <a:spcPts val="3315"/>
              </a:lnSpc>
            </a:pPr>
            <a:r>
              <a:rPr sz="3000" dirty="0">
                <a:solidFill>
                  <a:srgbClr val="5270FF"/>
                </a:solidFill>
                <a:latin typeface="Times New Roman" panose="02020603050405020304" pitchFamily="18" charset="0"/>
                <a:cs typeface="Times New Roman" panose="02020603050405020304" pitchFamily="18" charset="0"/>
              </a:rPr>
              <a:t>Approved</a:t>
            </a:r>
            <a:r>
              <a:rPr sz="3000" spc="-70" dirty="0">
                <a:solidFill>
                  <a:srgbClr val="5270FF"/>
                </a:solidFill>
                <a:latin typeface="Times New Roman" panose="02020603050405020304" pitchFamily="18" charset="0"/>
                <a:cs typeface="Times New Roman" panose="02020603050405020304" pitchFamily="18" charset="0"/>
              </a:rPr>
              <a:t> </a:t>
            </a:r>
            <a:r>
              <a:rPr sz="3000" spc="5" dirty="0">
                <a:solidFill>
                  <a:srgbClr val="5270FF"/>
                </a:solidFill>
                <a:latin typeface="Times New Roman" panose="02020603050405020304" pitchFamily="18" charset="0"/>
                <a:cs typeface="Times New Roman" panose="02020603050405020304" pitchFamily="18" charset="0"/>
              </a:rPr>
              <a:t>by</a:t>
            </a:r>
            <a:r>
              <a:rPr sz="3000" spc="-65" dirty="0">
                <a:solidFill>
                  <a:srgbClr val="5270FF"/>
                </a:solidFill>
                <a:latin typeface="Times New Roman" panose="02020603050405020304" pitchFamily="18" charset="0"/>
                <a:cs typeface="Times New Roman" panose="02020603050405020304" pitchFamily="18" charset="0"/>
              </a:rPr>
              <a:t> </a:t>
            </a:r>
            <a:r>
              <a:rPr sz="3000" spc="-55" dirty="0">
                <a:solidFill>
                  <a:srgbClr val="5270FF"/>
                </a:solidFill>
                <a:latin typeface="Times New Roman" panose="02020603050405020304" pitchFamily="18" charset="0"/>
                <a:cs typeface="Times New Roman" panose="02020603050405020304" pitchFamily="18" charset="0"/>
              </a:rPr>
              <a:t>AICTE</a:t>
            </a:r>
            <a:r>
              <a:rPr sz="3000" spc="-70" dirty="0">
                <a:solidFill>
                  <a:srgbClr val="5270FF"/>
                </a:solidFill>
                <a:latin typeface="Times New Roman" panose="02020603050405020304" pitchFamily="18" charset="0"/>
                <a:cs typeface="Times New Roman" panose="02020603050405020304" pitchFamily="18" charset="0"/>
              </a:rPr>
              <a:t> New</a:t>
            </a:r>
            <a:r>
              <a:rPr sz="3000" spc="-65" dirty="0">
                <a:solidFill>
                  <a:srgbClr val="5270FF"/>
                </a:solidFill>
                <a:latin typeface="Times New Roman" panose="02020603050405020304" pitchFamily="18" charset="0"/>
                <a:cs typeface="Times New Roman" panose="02020603050405020304" pitchFamily="18" charset="0"/>
              </a:rPr>
              <a:t> </a:t>
            </a:r>
            <a:r>
              <a:rPr sz="3000" spc="5" dirty="0">
                <a:solidFill>
                  <a:srgbClr val="5270FF"/>
                </a:solidFill>
                <a:latin typeface="Times New Roman" panose="02020603050405020304" pitchFamily="18" charset="0"/>
                <a:cs typeface="Times New Roman" panose="02020603050405020304" pitchFamily="18" charset="0"/>
              </a:rPr>
              <a:t>Delhi</a:t>
            </a:r>
            <a:r>
              <a:rPr sz="3000" spc="-70" dirty="0">
                <a:solidFill>
                  <a:srgbClr val="5270FF"/>
                </a:solidFill>
                <a:latin typeface="Times New Roman" panose="02020603050405020304" pitchFamily="18" charset="0"/>
                <a:cs typeface="Times New Roman" panose="02020603050405020304" pitchFamily="18" charset="0"/>
              </a:rPr>
              <a:t> </a:t>
            </a:r>
            <a:r>
              <a:rPr sz="3000" spc="40" dirty="0">
                <a:solidFill>
                  <a:srgbClr val="5270FF"/>
                </a:solidFill>
                <a:latin typeface="Times New Roman" panose="02020603050405020304" pitchFamily="18" charset="0"/>
                <a:cs typeface="Times New Roman" panose="02020603050405020304" pitchFamily="18" charset="0"/>
              </a:rPr>
              <a:t>&amp;</a:t>
            </a:r>
            <a:r>
              <a:rPr sz="3000" spc="-65" dirty="0">
                <a:solidFill>
                  <a:srgbClr val="5270FF"/>
                </a:solidFill>
                <a:latin typeface="Times New Roman" panose="02020603050405020304" pitchFamily="18" charset="0"/>
                <a:cs typeface="Times New Roman" panose="02020603050405020304" pitchFamily="18" charset="0"/>
              </a:rPr>
              <a:t> </a:t>
            </a:r>
            <a:r>
              <a:rPr sz="3000" spc="-85" dirty="0">
                <a:solidFill>
                  <a:srgbClr val="5270FF"/>
                </a:solidFill>
                <a:latin typeface="Times New Roman" panose="02020603050405020304" pitchFamily="18" charset="0"/>
                <a:cs typeface="Times New Roman" panose="02020603050405020304" pitchFamily="18" charset="0"/>
              </a:rPr>
              <a:t>Recognised</a:t>
            </a:r>
            <a:r>
              <a:rPr sz="3000" spc="-70" dirty="0">
                <a:solidFill>
                  <a:srgbClr val="5270FF"/>
                </a:solidFill>
                <a:latin typeface="Times New Roman" panose="02020603050405020304" pitchFamily="18" charset="0"/>
                <a:cs typeface="Times New Roman" panose="02020603050405020304" pitchFamily="18" charset="0"/>
              </a:rPr>
              <a:t> </a:t>
            </a:r>
            <a:r>
              <a:rPr sz="3000" spc="5" dirty="0">
                <a:solidFill>
                  <a:srgbClr val="5270FF"/>
                </a:solidFill>
                <a:latin typeface="Times New Roman" panose="02020603050405020304" pitchFamily="18" charset="0"/>
                <a:cs typeface="Times New Roman" panose="02020603050405020304" pitchFamily="18" charset="0"/>
              </a:rPr>
              <a:t>by</a:t>
            </a:r>
            <a:r>
              <a:rPr sz="3000" spc="-65" dirty="0">
                <a:solidFill>
                  <a:srgbClr val="5270FF"/>
                </a:solidFill>
                <a:latin typeface="Times New Roman" panose="02020603050405020304" pitchFamily="18" charset="0"/>
                <a:cs typeface="Times New Roman" panose="02020603050405020304" pitchFamily="18" charset="0"/>
              </a:rPr>
              <a:t> </a:t>
            </a:r>
            <a:r>
              <a:rPr sz="3000" spc="10" dirty="0">
                <a:solidFill>
                  <a:srgbClr val="5270FF"/>
                </a:solidFill>
                <a:latin typeface="Times New Roman" panose="02020603050405020304" pitchFamily="18" charset="0"/>
                <a:cs typeface="Times New Roman" panose="02020603050405020304" pitchFamily="18" charset="0"/>
              </a:rPr>
              <a:t>Govt</a:t>
            </a:r>
            <a:r>
              <a:rPr sz="3000" spc="-70" dirty="0">
                <a:solidFill>
                  <a:srgbClr val="5270FF"/>
                </a:solidFill>
                <a:latin typeface="Times New Roman" panose="02020603050405020304" pitchFamily="18" charset="0"/>
                <a:cs typeface="Times New Roman" panose="02020603050405020304" pitchFamily="18" charset="0"/>
              </a:rPr>
              <a:t> </a:t>
            </a:r>
            <a:r>
              <a:rPr sz="3000" spc="80" dirty="0">
                <a:solidFill>
                  <a:srgbClr val="5270FF"/>
                </a:solidFill>
                <a:latin typeface="Times New Roman" panose="02020603050405020304" pitchFamily="18" charset="0"/>
                <a:cs typeface="Times New Roman" panose="02020603050405020304" pitchFamily="18" charset="0"/>
              </a:rPr>
              <a:t>of</a:t>
            </a:r>
            <a:r>
              <a:rPr sz="3000" spc="-65" dirty="0">
                <a:solidFill>
                  <a:srgbClr val="5270FF"/>
                </a:solidFill>
                <a:latin typeface="Times New Roman" panose="02020603050405020304" pitchFamily="18" charset="0"/>
                <a:cs typeface="Times New Roman" panose="02020603050405020304" pitchFamily="18" charset="0"/>
              </a:rPr>
              <a:t> </a:t>
            </a:r>
            <a:r>
              <a:rPr sz="3000" spc="15" dirty="0">
                <a:solidFill>
                  <a:srgbClr val="5270FF"/>
                </a:solidFill>
                <a:latin typeface="Times New Roman" panose="02020603050405020304" pitchFamily="18" charset="0"/>
                <a:cs typeface="Times New Roman" panose="02020603050405020304" pitchFamily="18" charset="0"/>
              </a:rPr>
              <a:t>Karnataka</a:t>
            </a:r>
            <a:endParaRPr sz="3000" dirty="0">
              <a:latin typeface="Times New Roman" panose="02020603050405020304" pitchFamily="18" charset="0"/>
              <a:cs typeface="Times New Roman" panose="02020603050405020304" pitchFamily="18" charset="0"/>
            </a:endParaRPr>
          </a:p>
        </p:txBody>
      </p:sp>
      <p:sp>
        <p:nvSpPr>
          <p:cNvPr id="7" name="object 7"/>
          <p:cNvSpPr/>
          <p:nvPr/>
        </p:nvSpPr>
        <p:spPr>
          <a:xfrm>
            <a:off x="2666681" y="3739530"/>
            <a:ext cx="12954635" cy="5080"/>
          </a:xfrm>
          <a:custGeom>
            <a:avLst/>
            <a:gdLst/>
            <a:ahLst/>
            <a:cxnLst/>
            <a:rect l="l" t="t" r="r" b="b"/>
            <a:pathLst>
              <a:path w="12954635" h="5079">
                <a:moveTo>
                  <a:pt x="0" y="0"/>
                </a:moveTo>
                <a:lnTo>
                  <a:pt x="12954080" y="4756"/>
                </a:lnTo>
              </a:path>
            </a:pathLst>
          </a:custGeom>
          <a:ln w="9524">
            <a:solidFill>
              <a:srgbClr val="2B2B2B"/>
            </a:solidFill>
          </a:ln>
        </p:spPr>
        <p:txBody>
          <a:bodyPr wrap="square" lIns="0" tIns="0" rIns="0" bIns="0" rtlCol="0"/>
          <a:lstStyle/>
          <a:p>
            <a:endParaRPr dirty="0"/>
          </a:p>
        </p:txBody>
      </p:sp>
      <p:sp>
        <p:nvSpPr>
          <p:cNvPr id="8" name="object 8"/>
          <p:cNvSpPr txBox="1"/>
          <p:nvPr/>
        </p:nvSpPr>
        <p:spPr>
          <a:xfrm>
            <a:off x="1676400" y="3559292"/>
            <a:ext cx="14574167" cy="3057247"/>
          </a:xfrm>
          <a:prstGeom prst="rect">
            <a:avLst/>
          </a:prstGeom>
        </p:spPr>
        <p:txBody>
          <a:bodyPr vert="horz" wrap="square" lIns="0" tIns="144780" rIns="0" bIns="0" rtlCol="0">
            <a:spAutoFit/>
          </a:bodyPr>
          <a:lstStyle/>
          <a:p>
            <a:pPr algn="ctr"/>
            <a:r>
              <a:rPr lang="en-US" sz="4800" dirty="0">
                <a:solidFill>
                  <a:srgbClr val="FF0000"/>
                </a:solidFill>
                <a:latin typeface="Times New Roman" panose="02020603050405020304" pitchFamily="18" charset="0"/>
                <a:ea typeface="ＭＳ Ｐゴシック" pitchFamily="34" charset="-128"/>
                <a:cs typeface="Times New Roman" pitchFamily="18" charset="0"/>
              </a:rPr>
              <a:t>“</a:t>
            </a:r>
            <a:r>
              <a:rPr lang="en-US" sz="6600" b="1" dirty="0">
                <a:solidFill>
                  <a:srgbClr val="FF0000"/>
                </a:solidFill>
                <a:latin typeface="Times New Roman" panose="02020603050405020304" pitchFamily="18" charset="0"/>
                <a:cs typeface="Times New Roman" panose="02020603050405020304" pitchFamily="18" charset="0"/>
              </a:rPr>
              <a:t>KABADDI SCORECARD AUTOMATION</a:t>
            </a:r>
            <a:r>
              <a:rPr lang="en-US" sz="4800" dirty="0">
                <a:solidFill>
                  <a:srgbClr val="FF0000"/>
                </a:solidFill>
                <a:latin typeface="Times New Roman" panose="02020603050405020304" pitchFamily="18" charset="0"/>
                <a:ea typeface="ＭＳ Ｐゴシック" pitchFamily="34" charset="-128"/>
                <a:cs typeface="Times New Roman" pitchFamily="18" charset="0"/>
              </a:rPr>
              <a:t>”</a:t>
            </a:r>
            <a:endParaRPr lang="en-US" sz="4800" dirty="0">
              <a:solidFill>
                <a:srgbClr val="FF0000"/>
              </a:solidFill>
              <a:latin typeface="Times New Roman" panose="02020603050405020304" pitchFamily="18" charset="0"/>
              <a:cs typeface="Times New Roman" panose="02020603050405020304" pitchFamily="18" charset="0"/>
            </a:endParaRPr>
          </a:p>
          <a:p>
            <a:pPr marL="12065" marR="5080" algn="ctr">
              <a:spcBef>
                <a:spcPts val="1140"/>
              </a:spcBef>
            </a:pPr>
            <a:endParaRPr sz="4800" i="1" dirty="0">
              <a:solidFill>
                <a:srgbClr val="FF0000"/>
              </a:solidFill>
              <a:latin typeface="Times New Roman" panose="02020603050405020304" pitchFamily="18" charset="0"/>
              <a:cs typeface="Times New Roman" panose="02020603050405020304" pitchFamily="18" charset="0"/>
            </a:endParaRPr>
          </a:p>
        </p:txBody>
      </p:sp>
      <p:sp>
        <p:nvSpPr>
          <p:cNvPr id="9" name="object 9"/>
          <p:cNvSpPr/>
          <p:nvPr/>
        </p:nvSpPr>
        <p:spPr>
          <a:xfrm>
            <a:off x="2666683" y="5829300"/>
            <a:ext cx="12954635" cy="0"/>
          </a:xfrm>
          <a:custGeom>
            <a:avLst/>
            <a:gdLst/>
            <a:ahLst/>
            <a:cxnLst/>
            <a:rect l="l" t="t" r="r" b="b"/>
            <a:pathLst>
              <a:path w="12954635">
                <a:moveTo>
                  <a:pt x="0" y="0"/>
                </a:moveTo>
                <a:lnTo>
                  <a:pt x="12954083" y="0"/>
                </a:lnTo>
              </a:path>
            </a:pathLst>
          </a:custGeom>
          <a:ln w="9524">
            <a:solidFill>
              <a:srgbClr val="2B2B2B"/>
            </a:solidFill>
          </a:ln>
        </p:spPr>
        <p:txBody>
          <a:bodyPr wrap="square" lIns="0" tIns="0" rIns="0" bIns="0" rtlCol="0"/>
          <a:lstStyle/>
          <a:p>
            <a:endParaRPr dirty="0"/>
          </a:p>
        </p:txBody>
      </p:sp>
      <p:sp>
        <p:nvSpPr>
          <p:cNvPr id="14" name="object 14"/>
          <p:cNvSpPr txBox="1"/>
          <p:nvPr/>
        </p:nvSpPr>
        <p:spPr>
          <a:xfrm>
            <a:off x="11506200" y="6438900"/>
            <a:ext cx="6553200" cy="4733988"/>
          </a:xfrm>
          <a:prstGeom prst="rect">
            <a:avLst/>
          </a:prstGeom>
        </p:spPr>
        <p:txBody>
          <a:bodyPr vert="horz" wrap="square" lIns="0" tIns="65405" rIns="0" bIns="0" rtlCol="0">
            <a:spAutoFit/>
          </a:bodyPr>
          <a:lstStyle/>
          <a:p>
            <a:pPr>
              <a:lnSpc>
                <a:spcPct val="100000"/>
              </a:lnSpc>
              <a:spcBef>
                <a:spcPts val="515"/>
              </a:spcBef>
            </a:pPr>
            <a:r>
              <a:rPr sz="3000" spc="-50" dirty="0">
                <a:latin typeface="Times New Roman" panose="02020603050405020304" pitchFamily="18" charset="0"/>
                <a:cs typeface="Times New Roman" panose="02020603050405020304" pitchFamily="18" charset="0"/>
              </a:rPr>
              <a:t>Presented</a:t>
            </a:r>
            <a:r>
              <a:rPr sz="3000" spc="-105" dirty="0">
                <a:latin typeface="Times New Roman" panose="02020603050405020304" pitchFamily="18" charset="0"/>
                <a:cs typeface="Times New Roman" panose="02020603050405020304" pitchFamily="18" charset="0"/>
              </a:rPr>
              <a:t> </a:t>
            </a:r>
            <a:r>
              <a:rPr sz="3000" spc="-10" dirty="0">
                <a:latin typeface="Times New Roman" panose="02020603050405020304" pitchFamily="18" charset="0"/>
                <a:cs typeface="Times New Roman" panose="02020603050405020304" pitchFamily="18" charset="0"/>
              </a:rPr>
              <a:t>by</a:t>
            </a:r>
            <a:r>
              <a:rPr lang="en-US" sz="3000" spc="-10" dirty="0">
                <a:latin typeface="Times New Roman" panose="02020603050405020304" pitchFamily="18" charset="0"/>
                <a:cs typeface="Times New Roman" panose="02020603050405020304" pitchFamily="18" charset="0"/>
              </a:rPr>
              <a:t>:</a:t>
            </a:r>
          </a:p>
          <a:p>
            <a:pPr>
              <a:lnSpc>
                <a:spcPct val="100000"/>
              </a:lnSpc>
              <a:spcBef>
                <a:spcPts val="515"/>
              </a:spcBef>
            </a:pPr>
            <a:r>
              <a:rPr lang="en-US" sz="3000" b="1" dirty="0">
                <a:latin typeface="Times New Roman" panose="02020603050405020304" pitchFamily="18" charset="0"/>
                <a:cs typeface="Times New Roman" panose="02020603050405020304" pitchFamily="18" charset="0"/>
              </a:rPr>
              <a:t>Adarsha S P                  </a:t>
            </a:r>
            <a:r>
              <a:rPr lang="en-US" sz="2900" b="1" dirty="0">
                <a:latin typeface="Times New Roman" panose="02020603050405020304" pitchFamily="18" charset="0"/>
                <a:cs typeface="Times New Roman" panose="02020603050405020304" pitchFamily="18" charset="0"/>
              </a:rPr>
              <a:t>(4VP21CD007)</a:t>
            </a:r>
          </a:p>
          <a:p>
            <a:pPr>
              <a:lnSpc>
                <a:spcPct val="100000"/>
              </a:lnSpc>
              <a:spcBef>
                <a:spcPts val="515"/>
              </a:spcBef>
            </a:pPr>
            <a:r>
              <a:rPr lang="en-US" sz="3000" b="1" spc="-170" dirty="0">
                <a:solidFill>
                  <a:srgbClr val="2B2B2B"/>
                </a:solidFill>
                <a:latin typeface="Times New Roman" panose="02020603050405020304" pitchFamily="18" charset="0"/>
                <a:cs typeface="Times New Roman" panose="02020603050405020304" pitchFamily="18" charset="0"/>
              </a:rPr>
              <a:t>Manish                                    (4VP21CD025)</a:t>
            </a:r>
          </a:p>
          <a:p>
            <a:pPr>
              <a:lnSpc>
                <a:spcPct val="100000"/>
              </a:lnSpc>
              <a:spcBef>
                <a:spcPts val="515"/>
              </a:spcBef>
            </a:pPr>
            <a:r>
              <a:rPr lang="en-US" sz="3000" b="1" spc="-170" dirty="0">
                <a:solidFill>
                  <a:srgbClr val="2B2B2B"/>
                </a:solidFill>
                <a:latin typeface="Times New Roman" panose="02020603050405020304" pitchFamily="18" charset="0"/>
                <a:cs typeface="Times New Roman" panose="02020603050405020304" pitchFamily="18" charset="0"/>
              </a:rPr>
              <a:t>Pranam K R                          (4VP21CD036)                     </a:t>
            </a:r>
            <a:r>
              <a:rPr lang="en-US" sz="3000" b="1" spc="-170" dirty="0" err="1">
                <a:solidFill>
                  <a:srgbClr val="2B2B2B"/>
                </a:solidFill>
                <a:latin typeface="Times New Roman" panose="02020603050405020304" pitchFamily="18" charset="0"/>
                <a:cs typeface="Times New Roman" panose="02020603050405020304" pitchFamily="18" charset="0"/>
              </a:rPr>
              <a:t>Shridatha</a:t>
            </a:r>
            <a:r>
              <a:rPr lang="en-US" sz="3000" b="1" spc="-170" dirty="0">
                <a:solidFill>
                  <a:srgbClr val="2B2B2B"/>
                </a:solidFill>
                <a:latin typeface="Times New Roman" panose="02020603050405020304" pitchFamily="18" charset="0"/>
                <a:cs typeface="Times New Roman" panose="02020603050405020304" pitchFamily="18" charset="0"/>
              </a:rPr>
              <a:t> S                            (4VP21CD049)</a:t>
            </a:r>
          </a:p>
          <a:p>
            <a:pPr algn="ctr">
              <a:lnSpc>
                <a:spcPct val="100000"/>
              </a:lnSpc>
              <a:spcBef>
                <a:spcPts val="515"/>
              </a:spcBef>
            </a:pPr>
            <a:endParaRPr lang="en-US" sz="3000" b="1" spc="-170" dirty="0">
              <a:solidFill>
                <a:srgbClr val="2B2B2B"/>
              </a:solidFill>
              <a:latin typeface="Times New Roman" panose="02020603050405020304" pitchFamily="18" charset="0"/>
              <a:cs typeface="Times New Roman" panose="02020603050405020304" pitchFamily="18" charset="0"/>
            </a:endParaRPr>
          </a:p>
          <a:p>
            <a:pPr algn="ctr">
              <a:lnSpc>
                <a:spcPct val="100000"/>
              </a:lnSpc>
              <a:spcBef>
                <a:spcPts val="515"/>
              </a:spcBef>
            </a:pPr>
            <a:endParaRPr lang="en-US" sz="3000" b="1" spc="-170" dirty="0">
              <a:solidFill>
                <a:srgbClr val="2B2B2B"/>
              </a:solidFill>
              <a:latin typeface="Times New Roman" panose="02020603050405020304" pitchFamily="18" charset="0"/>
              <a:cs typeface="Times New Roman" panose="02020603050405020304" pitchFamily="18" charset="0"/>
            </a:endParaRPr>
          </a:p>
          <a:p>
            <a:pPr algn="ctr">
              <a:lnSpc>
                <a:spcPct val="100000"/>
              </a:lnSpc>
              <a:spcBef>
                <a:spcPts val="515"/>
              </a:spcBef>
            </a:pPr>
            <a:endParaRPr lang="en-US" sz="3000" b="1" spc="-170" dirty="0">
              <a:solidFill>
                <a:srgbClr val="2B2B2B"/>
              </a:solidFill>
              <a:latin typeface="Times New Roman" panose="02020603050405020304" pitchFamily="18" charset="0"/>
              <a:cs typeface="Times New Roman" panose="02020603050405020304" pitchFamily="18" charset="0"/>
            </a:endParaRPr>
          </a:p>
          <a:p>
            <a:pPr algn="ctr">
              <a:lnSpc>
                <a:spcPct val="100000"/>
              </a:lnSpc>
              <a:spcBef>
                <a:spcPts val="515"/>
              </a:spcBef>
            </a:pPr>
            <a:endParaRPr sz="3000"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9B8E2EBD-EC7A-EE92-C99A-5740EA959AC2}"/>
              </a:ext>
            </a:extLst>
          </p:cNvPr>
          <p:cNvSpPr>
            <a:spLocks noGrp="1"/>
          </p:cNvSpPr>
          <p:nvPr>
            <p:ph type="ftr" sz="quarter" idx="11"/>
          </p:nvPr>
        </p:nvSpPr>
        <p:spPr/>
        <p:txBody>
          <a:bodyPr/>
          <a:lstStyle/>
          <a:p>
            <a:r>
              <a:rPr lang="en-IN" dirty="0"/>
              <a:t>Dept. of CSE(Data Science)</a:t>
            </a:r>
          </a:p>
        </p:txBody>
      </p:sp>
      <p:sp>
        <p:nvSpPr>
          <p:cNvPr id="10" name="TextBox 9">
            <a:extLst>
              <a:ext uri="{FF2B5EF4-FFF2-40B4-BE49-F238E27FC236}">
                <a16:creationId xmlns:a16="http://schemas.microsoft.com/office/drawing/2014/main" id="{1B408916-8C1E-9DB4-F692-1D378326381C}"/>
              </a:ext>
            </a:extLst>
          </p:cNvPr>
          <p:cNvSpPr txBox="1"/>
          <p:nvPr/>
        </p:nvSpPr>
        <p:spPr>
          <a:xfrm>
            <a:off x="237532" y="6616539"/>
            <a:ext cx="5506636" cy="3539430"/>
          </a:xfrm>
          <a:prstGeom prst="rect">
            <a:avLst/>
          </a:prstGeom>
          <a:noFill/>
        </p:spPr>
        <p:txBody>
          <a:bodyPr wrap="none" rtlCol="0">
            <a:spAutoFit/>
          </a:bodyPr>
          <a:lstStyle/>
          <a:p>
            <a:pPr algn="ctr"/>
            <a:r>
              <a:rPr lang="en-IN" sz="3200" dirty="0">
                <a:latin typeface="Times New Roman" pitchFamily="18" charset="0"/>
                <a:cs typeface="Times New Roman" pitchFamily="18" charset="0"/>
              </a:rPr>
              <a:t>Guided by:</a:t>
            </a:r>
          </a:p>
          <a:p>
            <a:pPr algn="ctr"/>
            <a:r>
              <a:rPr lang="en-IN" sz="3200" b="1" dirty="0">
                <a:latin typeface="Times New Roman" pitchFamily="18" charset="0"/>
                <a:cs typeface="Times New Roman" pitchFamily="18" charset="0"/>
              </a:rPr>
              <a:t>  Prof. Sapna K N</a:t>
            </a:r>
          </a:p>
          <a:p>
            <a:pPr algn="ctr"/>
            <a:r>
              <a:rPr lang="en-IN" sz="3200" b="1" dirty="0">
                <a:latin typeface="Times New Roman" pitchFamily="18" charset="0"/>
                <a:cs typeface="Times New Roman" pitchFamily="18" charset="0"/>
              </a:rPr>
              <a:t>Assistant Professor </a:t>
            </a:r>
          </a:p>
          <a:p>
            <a:pPr algn="ctr"/>
            <a:r>
              <a:rPr lang="en-IN" sz="3200" b="1" dirty="0">
                <a:latin typeface="Times New Roman" pitchFamily="18" charset="0"/>
                <a:cs typeface="Times New Roman" pitchFamily="18" charset="0"/>
              </a:rPr>
              <a:t>     Dept. of CSE(Data Science)</a:t>
            </a:r>
          </a:p>
          <a:p>
            <a:pPr algn="ctr"/>
            <a:endParaRPr lang="en-IN" sz="3200" dirty="0">
              <a:latin typeface="Times New Roman" pitchFamily="18" charset="0"/>
              <a:cs typeface="Times New Roman" pitchFamily="18" charset="0"/>
            </a:endParaRPr>
          </a:p>
          <a:p>
            <a:pPr algn="ctr"/>
            <a:endParaRPr lang="en-IN" sz="3200" dirty="0">
              <a:latin typeface="Times New Roman" pitchFamily="18" charset="0"/>
              <a:cs typeface="Times New Roman" pitchFamily="18" charset="0"/>
            </a:endParaRPr>
          </a:p>
          <a:p>
            <a:endParaRPr lang="en-IN"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D21E7-23A5-D923-AC37-5C1E09394FBB}"/>
              </a:ext>
            </a:extLst>
          </p:cNvPr>
          <p:cNvSpPr>
            <a:spLocks noGrp="1"/>
          </p:cNvSpPr>
          <p:nvPr>
            <p:ph type="title"/>
          </p:nvPr>
        </p:nvSpPr>
        <p:spPr/>
        <p:txBody>
          <a:bodyPr>
            <a:normAutofit fontScale="90000"/>
          </a:bodyPr>
          <a:lstStyle/>
          <a:p>
            <a:pPr algn="ctr"/>
            <a:r>
              <a:rPr lang="en-IN" sz="8900" b="1" dirty="0">
                <a:latin typeface="Times New Roman" panose="02020603050405020304" pitchFamily="18" charset="0"/>
                <a:cs typeface="Times New Roman" panose="02020603050405020304" pitchFamily="18" charset="0"/>
              </a:rPr>
              <a:t> </a:t>
            </a:r>
            <a:r>
              <a:rPr lang="en-IN" sz="7300" b="1" dirty="0">
                <a:latin typeface="Times New Roman" panose="02020603050405020304" pitchFamily="18" charset="0"/>
                <a:cs typeface="Times New Roman" panose="02020603050405020304" pitchFamily="18" charset="0"/>
              </a:rPr>
              <a:t>RESULTS</a:t>
            </a:r>
            <a:br>
              <a:rPr lang="en-IN" sz="8000" b="1" dirty="0">
                <a:latin typeface="Times New Roman" panose="02020603050405020304" pitchFamily="18" charset="0"/>
                <a:cs typeface="Times New Roman" panose="02020603050405020304" pitchFamily="18" charset="0"/>
              </a:rPr>
            </a:br>
            <a:endParaRPr lang="en-IN" sz="8000" b="1"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86785138-E19F-5EAB-F65F-E83DF45CC7BF}"/>
              </a:ext>
            </a:extLst>
          </p:cNvPr>
          <p:cNvSpPr>
            <a:spLocks noGrp="1"/>
          </p:cNvSpPr>
          <p:nvPr>
            <p:ph type="dt" sz="half" idx="10"/>
          </p:nvPr>
        </p:nvSpPr>
        <p:spPr/>
        <p:txBody>
          <a:bodyPr/>
          <a:lstStyle/>
          <a:p>
            <a:fld id="{E813FF0A-5E13-4CAE-B7F2-E46B2927F13A}" type="datetime1">
              <a:rPr lang="en-IN" smtClean="0"/>
              <a:t>29-05-2025</a:t>
            </a:fld>
            <a:endParaRPr lang="en-US" dirty="0"/>
          </a:p>
        </p:txBody>
      </p:sp>
      <p:sp>
        <p:nvSpPr>
          <p:cNvPr id="5" name="Footer Placeholder 4">
            <a:extLst>
              <a:ext uri="{FF2B5EF4-FFF2-40B4-BE49-F238E27FC236}">
                <a16:creationId xmlns:a16="http://schemas.microsoft.com/office/drawing/2014/main" id="{16A04755-C2C3-6421-7477-9DE1BFA49CA6}"/>
              </a:ext>
            </a:extLst>
          </p:cNvPr>
          <p:cNvSpPr>
            <a:spLocks noGrp="1"/>
          </p:cNvSpPr>
          <p:nvPr>
            <p:ph type="ftr" sz="quarter" idx="11"/>
          </p:nvPr>
        </p:nvSpPr>
        <p:spPr/>
        <p:txBody>
          <a:bodyPr/>
          <a:lstStyle/>
          <a:p>
            <a:r>
              <a:rPr lang="en-IN" dirty="0"/>
              <a:t>Dept. of CSE(Data Science)</a:t>
            </a:r>
          </a:p>
        </p:txBody>
      </p:sp>
      <p:sp>
        <p:nvSpPr>
          <p:cNvPr id="6" name="Slide Number Placeholder 5">
            <a:extLst>
              <a:ext uri="{FF2B5EF4-FFF2-40B4-BE49-F238E27FC236}">
                <a16:creationId xmlns:a16="http://schemas.microsoft.com/office/drawing/2014/main" id="{16ED6A45-3180-9C5A-816C-0F6A5E05CA2B}"/>
              </a:ext>
            </a:extLst>
          </p:cNvPr>
          <p:cNvSpPr>
            <a:spLocks noGrp="1"/>
          </p:cNvSpPr>
          <p:nvPr>
            <p:ph type="sldNum" sz="quarter" idx="12"/>
          </p:nvPr>
        </p:nvSpPr>
        <p:spPr/>
        <p:txBody>
          <a:bodyPr/>
          <a:lstStyle/>
          <a:p>
            <a:fld id="{B6F15528-21DE-4FAA-801E-634DDDAF4B2B}" type="slidenum">
              <a:rPr lang="en-IN" smtClean="0"/>
              <a:pPr/>
              <a:t>10</a:t>
            </a:fld>
            <a:endParaRPr lang="en-IN" dirty="0"/>
          </a:p>
        </p:txBody>
      </p:sp>
      <p:sp>
        <p:nvSpPr>
          <p:cNvPr id="12" name="TextBox 11">
            <a:extLst>
              <a:ext uri="{FF2B5EF4-FFF2-40B4-BE49-F238E27FC236}">
                <a16:creationId xmlns:a16="http://schemas.microsoft.com/office/drawing/2014/main" id="{C5410303-A76B-F500-4816-06C328E1B5CE}"/>
              </a:ext>
            </a:extLst>
          </p:cNvPr>
          <p:cNvSpPr txBox="1"/>
          <p:nvPr/>
        </p:nvSpPr>
        <p:spPr>
          <a:xfrm>
            <a:off x="-28074" y="7325527"/>
            <a:ext cx="9144000" cy="369332"/>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Figure 1 : Login Page </a:t>
            </a:r>
          </a:p>
        </p:txBody>
      </p:sp>
      <p:pic>
        <p:nvPicPr>
          <p:cNvPr id="11" name="Picture 10">
            <a:extLst>
              <a:ext uri="{FF2B5EF4-FFF2-40B4-BE49-F238E27FC236}">
                <a16:creationId xmlns:a16="http://schemas.microsoft.com/office/drawing/2014/main" id="{9EEB8EC4-DE08-DB8F-C263-BF76E87145E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8686800" y="2019300"/>
            <a:ext cx="8801101" cy="5257800"/>
          </a:xfrm>
          <a:prstGeom prst="rect">
            <a:avLst/>
          </a:prstGeom>
        </p:spPr>
      </p:pic>
      <p:sp>
        <p:nvSpPr>
          <p:cNvPr id="13" name="TextBox 12">
            <a:extLst>
              <a:ext uri="{FF2B5EF4-FFF2-40B4-BE49-F238E27FC236}">
                <a16:creationId xmlns:a16="http://schemas.microsoft.com/office/drawing/2014/main" id="{DC595079-A9A5-0696-2994-63C77A3C95FB}"/>
              </a:ext>
            </a:extLst>
          </p:cNvPr>
          <p:cNvSpPr txBox="1"/>
          <p:nvPr/>
        </p:nvSpPr>
        <p:spPr>
          <a:xfrm>
            <a:off x="8422106" y="7295448"/>
            <a:ext cx="9144000" cy="369332"/>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Figure 2 : Home Page </a:t>
            </a:r>
          </a:p>
        </p:txBody>
      </p:sp>
      <p:pic>
        <p:nvPicPr>
          <p:cNvPr id="8" name="Picture 7">
            <a:extLst>
              <a:ext uri="{FF2B5EF4-FFF2-40B4-BE49-F238E27FC236}">
                <a16:creationId xmlns:a16="http://schemas.microsoft.com/office/drawing/2014/main" id="{9E047CAF-C961-7441-0952-B0FFBEF3FA4F}"/>
              </a:ext>
            </a:extLst>
          </p:cNvPr>
          <p:cNvPicPr>
            <a:picLocks noChangeAspect="1"/>
          </p:cNvPicPr>
          <p:nvPr/>
        </p:nvPicPr>
        <p:blipFill>
          <a:blip r:embed="rId3"/>
          <a:stretch>
            <a:fillRect/>
          </a:stretch>
        </p:blipFill>
        <p:spPr>
          <a:xfrm>
            <a:off x="457200" y="2019300"/>
            <a:ext cx="8077201" cy="5257800"/>
          </a:xfrm>
          <a:prstGeom prst="rect">
            <a:avLst/>
          </a:prstGeom>
        </p:spPr>
      </p:pic>
    </p:spTree>
    <p:extLst>
      <p:ext uri="{BB962C8B-B14F-4D97-AF65-F5344CB8AC3E}">
        <p14:creationId xmlns:p14="http://schemas.microsoft.com/office/powerpoint/2010/main" val="815873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E3C18E8-CE16-5EE3-8D23-790989E12EAA}"/>
              </a:ext>
            </a:extLst>
          </p:cNvPr>
          <p:cNvSpPr>
            <a:spLocks noGrp="1"/>
          </p:cNvSpPr>
          <p:nvPr>
            <p:ph type="dt" sz="half" idx="10"/>
          </p:nvPr>
        </p:nvSpPr>
        <p:spPr/>
        <p:txBody>
          <a:bodyPr/>
          <a:lstStyle/>
          <a:p>
            <a:fld id="{9AC71CBB-C132-40E9-8309-FEBB29DC9479}" type="datetime1">
              <a:rPr lang="en-IN" smtClean="0"/>
              <a:t>29-05-2025</a:t>
            </a:fld>
            <a:endParaRPr lang="en-US" dirty="0"/>
          </a:p>
        </p:txBody>
      </p:sp>
      <p:sp>
        <p:nvSpPr>
          <p:cNvPr id="5" name="Footer Placeholder 4">
            <a:extLst>
              <a:ext uri="{FF2B5EF4-FFF2-40B4-BE49-F238E27FC236}">
                <a16:creationId xmlns:a16="http://schemas.microsoft.com/office/drawing/2014/main" id="{D61E705B-CF41-61A8-C1ED-AF971A12437D}"/>
              </a:ext>
            </a:extLst>
          </p:cNvPr>
          <p:cNvSpPr>
            <a:spLocks noGrp="1"/>
          </p:cNvSpPr>
          <p:nvPr>
            <p:ph type="ftr" sz="quarter" idx="11"/>
          </p:nvPr>
        </p:nvSpPr>
        <p:spPr/>
        <p:txBody>
          <a:bodyPr/>
          <a:lstStyle/>
          <a:p>
            <a:r>
              <a:rPr lang="en-GB"/>
              <a:t>Dept. of CSE(Data Science)</a:t>
            </a:r>
            <a:endParaRPr lang="en-IN" dirty="0"/>
          </a:p>
        </p:txBody>
      </p:sp>
      <p:sp>
        <p:nvSpPr>
          <p:cNvPr id="6" name="Slide Number Placeholder 5">
            <a:extLst>
              <a:ext uri="{FF2B5EF4-FFF2-40B4-BE49-F238E27FC236}">
                <a16:creationId xmlns:a16="http://schemas.microsoft.com/office/drawing/2014/main" id="{E8322054-5CB8-04C5-15CC-09DC13C84796}"/>
              </a:ext>
            </a:extLst>
          </p:cNvPr>
          <p:cNvSpPr>
            <a:spLocks noGrp="1"/>
          </p:cNvSpPr>
          <p:nvPr>
            <p:ph type="sldNum" sz="quarter" idx="12"/>
          </p:nvPr>
        </p:nvSpPr>
        <p:spPr/>
        <p:txBody>
          <a:bodyPr/>
          <a:lstStyle/>
          <a:p>
            <a:fld id="{B6F15528-21DE-4FAA-801E-634DDDAF4B2B}" type="slidenum">
              <a:rPr lang="en-IN" smtClean="0"/>
              <a:pPr/>
              <a:t>11</a:t>
            </a:fld>
            <a:endParaRPr lang="en-IN" dirty="0"/>
          </a:p>
        </p:txBody>
      </p:sp>
      <p:pic>
        <p:nvPicPr>
          <p:cNvPr id="9" name="Picture 8">
            <a:extLst>
              <a:ext uri="{FF2B5EF4-FFF2-40B4-BE49-F238E27FC236}">
                <a16:creationId xmlns:a16="http://schemas.microsoft.com/office/drawing/2014/main" id="{769BDE92-974C-904B-7684-094DF47E53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255346"/>
            <a:ext cx="7730553" cy="4043885"/>
          </a:xfrm>
          <a:prstGeom prst="rect">
            <a:avLst/>
          </a:prstGeom>
        </p:spPr>
      </p:pic>
      <p:pic>
        <p:nvPicPr>
          <p:cNvPr id="13" name="Picture 12">
            <a:extLst>
              <a:ext uri="{FF2B5EF4-FFF2-40B4-BE49-F238E27FC236}">
                <a16:creationId xmlns:a16="http://schemas.microsoft.com/office/drawing/2014/main" id="{701BF863-7B76-0298-8A4D-6F40E47889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50623" y="277788"/>
            <a:ext cx="7730553" cy="4043885"/>
          </a:xfrm>
          <a:prstGeom prst="rect">
            <a:avLst/>
          </a:prstGeom>
        </p:spPr>
      </p:pic>
      <p:pic>
        <p:nvPicPr>
          <p:cNvPr id="15" name="Picture 14">
            <a:extLst>
              <a:ext uri="{FF2B5EF4-FFF2-40B4-BE49-F238E27FC236}">
                <a16:creationId xmlns:a16="http://schemas.microsoft.com/office/drawing/2014/main" id="{681A36ED-11F3-ED42-C670-A345DCA001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389" y="5295900"/>
            <a:ext cx="7711764" cy="3662885"/>
          </a:xfrm>
          <a:prstGeom prst="rect">
            <a:avLst/>
          </a:prstGeom>
        </p:spPr>
      </p:pic>
      <p:pic>
        <p:nvPicPr>
          <p:cNvPr id="17" name="Picture 16">
            <a:extLst>
              <a:ext uri="{FF2B5EF4-FFF2-40B4-BE49-F238E27FC236}">
                <a16:creationId xmlns:a16="http://schemas.microsoft.com/office/drawing/2014/main" id="{76D10596-4BF3-4488-E9BA-28299F46FC3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9144001" y="5295900"/>
            <a:ext cx="7637176" cy="3693540"/>
          </a:xfrm>
          <a:prstGeom prst="rect">
            <a:avLst/>
          </a:prstGeom>
        </p:spPr>
      </p:pic>
      <p:sp>
        <p:nvSpPr>
          <p:cNvPr id="18" name="TextBox 17">
            <a:extLst>
              <a:ext uri="{FF2B5EF4-FFF2-40B4-BE49-F238E27FC236}">
                <a16:creationId xmlns:a16="http://schemas.microsoft.com/office/drawing/2014/main" id="{C16B142C-B421-DF4D-85F4-E0AB28040023}"/>
              </a:ext>
            </a:extLst>
          </p:cNvPr>
          <p:cNvSpPr txBox="1"/>
          <p:nvPr/>
        </p:nvSpPr>
        <p:spPr>
          <a:xfrm>
            <a:off x="0" y="4424877"/>
            <a:ext cx="9144000" cy="369332"/>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Figure 3 :Snapshot of result   </a:t>
            </a:r>
          </a:p>
        </p:txBody>
      </p:sp>
      <p:sp>
        <p:nvSpPr>
          <p:cNvPr id="19" name="TextBox 18">
            <a:extLst>
              <a:ext uri="{FF2B5EF4-FFF2-40B4-BE49-F238E27FC236}">
                <a16:creationId xmlns:a16="http://schemas.microsoft.com/office/drawing/2014/main" id="{6282A881-D047-25A7-0F0C-4CF080E62A48}"/>
              </a:ext>
            </a:extLst>
          </p:cNvPr>
          <p:cNvSpPr txBox="1"/>
          <p:nvPr/>
        </p:nvSpPr>
        <p:spPr>
          <a:xfrm>
            <a:off x="8437276" y="9003073"/>
            <a:ext cx="9144000" cy="369332"/>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Figure 6 : Saved Data</a:t>
            </a:r>
          </a:p>
        </p:txBody>
      </p:sp>
      <p:sp>
        <p:nvSpPr>
          <p:cNvPr id="20" name="TextBox 19">
            <a:extLst>
              <a:ext uri="{FF2B5EF4-FFF2-40B4-BE49-F238E27FC236}">
                <a16:creationId xmlns:a16="http://schemas.microsoft.com/office/drawing/2014/main" id="{73FBD6EB-1E16-B5FE-581D-E0394383CA8F}"/>
              </a:ext>
            </a:extLst>
          </p:cNvPr>
          <p:cNvSpPr txBox="1"/>
          <p:nvPr/>
        </p:nvSpPr>
        <p:spPr>
          <a:xfrm>
            <a:off x="8077200" y="4438510"/>
            <a:ext cx="9144000" cy="369332"/>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Figure 4 : Snapshot of result </a:t>
            </a:r>
          </a:p>
        </p:txBody>
      </p:sp>
      <p:sp>
        <p:nvSpPr>
          <p:cNvPr id="21" name="TextBox 20">
            <a:extLst>
              <a:ext uri="{FF2B5EF4-FFF2-40B4-BE49-F238E27FC236}">
                <a16:creationId xmlns:a16="http://schemas.microsoft.com/office/drawing/2014/main" id="{F0857436-6432-8DA6-3D94-226DD9756C06}"/>
              </a:ext>
            </a:extLst>
          </p:cNvPr>
          <p:cNvSpPr txBox="1"/>
          <p:nvPr/>
        </p:nvSpPr>
        <p:spPr>
          <a:xfrm>
            <a:off x="-381000" y="9016706"/>
            <a:ext cx="9144000" cy="369332"/>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Figure 5 : Snapshot of result </a:t>
            </a:r>
          </a:p>
        </p:txBody>
      </p:sp>
    </p:spTree>
    <p:extLst>
      <p:ext uri="{BB962C8B-B14F-4D97-AF65-F5344CB8AC3E}">
        <p14:creationId xmlns:p14="http://schemas.microsoft.com/office/powerpoint/2010/main" val="2384086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7300" y="96880"/>
            <a:ext cx="15773400" cy="1988345"/>
          </a:xfrm>
        </p:spPr>
        <p:txBody>
          <a:bodyPr>
            <a:normAutofit/>
          </a:bodyPr>
          <a:lstStyle/>
          <a:p>
            <a:pPr algn="ctr"/>
            <a:r>
              <a:rPr lang="en-IN" b="1" dirty="0">
                <a:latin typeface="Times New Roman" panose="02020603050405020304" pitchFamily="18" charset="0"/>
                <a:cs typeface="Times New Roman" panose="02020603050405020304" pitchFamily="18" charset="0"/>
              </a:rPr>
              <a:t>CONCLUSION</a:t>
            </a:r>
          </a:p>
        </p:txBody>
      </p:sp>
      <p:sp>
        <p:nvSpPr>
          <p:cNvPr id="7" name="Date Placeholder 6"/>
          <p:cNvSpPr>
            <a:spLocks noGrp="1"/>
          </p:cNvSpPr>
          <p:nvPr>
            <p:ph type="dt" sz="half" idx="10"/>
          </p:nvPr>
        </p:nvSpPr>
        <p:spPr/>
        <p:txBody>
          <a:bodyPr/>
          <a:lstStyle/>
          <a:p>
            <a:fld id="{EAD5A1B8-8ABE-4940-B481-EC699D4D2BF6}" type="datetime1">
              <a:rPr lang="en-IN" smtClean="0"/>
              <a:t>29-05-2025</a:t>
            </a:fld>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IN" smtClean="0"/>
              <a:pPr/>
              <a:t>12</a:t>
            </a:fld>
            <a:endParaRPr lang="en-IN" dirty="0"/>
          </a:p>
        </p:txBody>
      </p:sp>
      <p:sp>
        <p:nvSpPr>
          <p:cNvPr id="6" name="Rectangle 3">
            <a:extLst>
              <a:ext uri="{FF2B5EF4-FFF2-40B4-BE49-F238E27FC236}">
                <a16:creationId xmlns:a16="http://schemas.microsoft.com/office/drawing/2014/main" id="{4F5F6D55-C72F-F2E3-CE91-C0EF2AFC3D66}"/>
              </a:ext>
            </a:extLst>
          </p:cNvPr>
          <p:cNvSpPr>
            <a:spLocks noChangeArrowheads="1"/>
          </p:cNvSpPr>
          <p:nvPr/>
        </p:nvSpPr>
        <p:spPr bwMode="auto">
          <a:xfrm>
            <a:off x="1371601" y="5329511"/>
            <a:ext cx="15392400" cy="60970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19025" rIns="0" bIns="119025"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10" name="Rectangle 4">
            <a:extLst>
              <a:ext uri="{FF2B5EF4-FFF2-40B4-BE49-F238E27FC236}">
                <a16:creationId xmlns:a16="http://schemas.microsoft.com/office/drawing/2014/main" id="{E0AB66F0-8A30-E1F6-3576-D900F4DA800E}"/>
              </a:ext>
            </a:extLst>
          </p:cNvPr>
          <p:cNvSpPr>
            <a:spLocks noChangeArrowheads="1"/>
          </p:cNvSpPr>
          <p:nvPr/>
        </p:nvSpPr>
        <p:spPr bwMode="auto">
          <a:xfrm>
            <a:off x="0" y="0"/>
            <a:ext cx="306705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rgbClr val="000000"/>
                </a:solidFill>
                <a:effectLst/>
                <a:latin typeface="ui-sans-serif"/>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 name="TextBox 2">
            <a:extLst>
              <a:ext uri="{FF2B5EF4-FFF2-40B4-BE49-F238E27FC236}">
                <a16:creationId xmlns:a16="http://schemas.microsoft.com/office/drawing/2014/main" id="{2BC89166-3921-76E1-BE37-E98B61E83367}"/>
              </a:ext>
            </a:extLst>
          </p:cNvPr>
          <p:cNvSpPr txBox="1"/>
          <p:nvPr/>
        </p:nvSpPr>
        <p:spPr>
          <a:xfrm>
            <a:off x="1257300" y="2324100"/>
            <a:ext cx="16192500" cy="5809732"/>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This project successfully demonstrates the automation of Kabaddi scorekeeping using computer vision and web technologies.</a:t>
            </a:r>
          </a:p>
          <a:p>
            <a:pPr marL="285750" indent="-285750" algn="just">
              <a:lnSpc>
                <a:spcPct val="150000"/>
              </a:lnSpc>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By combining real-time gesture detection with an interactive web interface, it simplifies the scoring process, reduces human error, and enhances match management.</a:t>
            </a:r>
          </a:p>
          <a:p>
            <a:pPr marL="285750" indent="-285750" algn="just">
              <a:lnSpc>
                <a:spcPct val="150000"/>
              </a:lnSpc>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The system provides a foundation for further improvements and broader applications in sports analytics and automation.</a:t>
            </a:r>
            <a:endParaRPr lang="en-IN" sz="36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5830D86F-9397-DB5D-6AEF-F5C589558F6F}"/>
              </a:ext>
            </a:extLst>
          </p:cNvPr>
          <p:cNvSpPr>
            <a:spLocks noGrp="1"/>
          </p:cNvSpPr>
          <p:nvPr>
            <p:ph type="ftr" sz="quarter" idx="11"/>
          </p:nvPr>
        </p:nvSpPr>
        <p:spPr/>
        <p:txBody>
          <a:bodyPr/>
          <a:lstStyle/>
          <a:p>
            <a:r>
              <a:rPr lang="en-IN" dirty="0"/>
              <a:t>Dept. of CSE(Data Science)</a:t>
            </a:r>
          </a:p>
        </p:txBody>
      </p:sp>
    </p:spTree>
    <p:extLst>
      <p:ext uri="{BB962C8B-B14F-4D97-AF65-F5344CB8AC3E}">
        <p14:creationId xmlns:p14="http://schemas.microsoft.com/office/powerpoint/2010/main" val="2696913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C75E8-B4B4-B6CD-C8C5-13AFD9E716E8}"/>
              </a:ext>
            </a:extLst>
          </p:cNvPr>
          <p:cNvSpPr>
            <a:spLocks noGrp="1"/>
          </p:cNvSpPr>
          <p:nvPr>
            <p:ph type="title"/>
          </p:nvPr>
        </p:nvSpPr>
        <p:spPr>
          <a:xfrm>
            <a:off x="1257300" y="181471"/>
            <a:ext cx="15773400" cy="1988345"/>
          </a:xfrm>
        </p:spPr>
        <p:txBody>
          <a:bodyPr>
            <a:normAutofit/>
          </a:bodyPr>
          <a:lstStyle/>
          <a:p>
            <a:pPr algn="ctr"/>
            <a:r>
              <a:rPr lang="en-US" b="1"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E95B9A91-C636-3316-8CCB-EAB24AFC4271}"/>
              </a:ext>
            </a:extLst>
          </p:cNvPr>
          <p:cNvSpPr>
            <a:spLocks noGrp="1"/>
          </p:cNvSpPr>
          <p:nvPr>
            <p:ph idx="1"/>
          </p:nvPr>
        </p:nvSpPr>
        <p:spPr/>
        <p:txBody>
          <a:bodyPr>
            <a:normAutofit/>
          </a:bodyPr>
          <a:lstStyle/>
          <a:p>
            <a:pPr marL="0" indent="0" algn="just">
              <a:lnSpc>
                <a:spcPct val="150000"/>
              </a:lnSpc>
              <a:buNone/>
            </a:pPr>
            <a:r>
              <a:rPr lang="en-US" sz="3200" dirty="0">
                <a:latin typeface="Times New Roman" panose="02020603050405020304" pitchFamily="18" charset="0"/>
                <a:cs typeface="Times New Roman" panose="02020603050405020304" pitchFamily="18" charset="0"/>
              </a:rPr>
              <a:t>[1] Sun, J. Chen, X. Lu, Y. Cao, J, “2DHuman Pose Estimation from </a:t>
            </a:r>
            <a:r>
              <a:rPr lang="en-US" sz="3200" dirty="0" err="1">
                <a:latin typeface="Times New Roman" panose="02020603050405020304" pitchFamily="18" charset="0"/>
                <a:cs typeface="Times New Roman" panose="02020603050405020304" pitchFamily="18" charset="0"/>
              </a:rPr>
              <a:t>MonocularImages</a:t>
            </a:r>
            <a:r>
              <a:rPr lang="en-US" sz="3200" dirty="0">
                <a:latin typeface="Times New Roman" panose="02020603050405020304" pitchFamily="18" charset="0"/>
                <a:cs typeface="Times New Roman" panose="02020603050405020304" pitchFamily="18" charset="0"/>
              </a:rPr>
              <a:t>”, 2020. </a:t>
            </a:r>
          </a:p>
          <a:p>
            <a:pPr marL="0" indent="0" algn="just">
              <a:lnSpc>
                <a:spcPct val="150000"/>
              </a:lnSpc>
              <a:buNone/>
            </a:pPr>
            <a:r>
              <a:rPr lang="en-US" sz="3200" dirty="0">
                <a:latin typeface="Times New Roman" panose="02020603050405020304" pitchFamily="18" charset="0"/>
                <a:cs typeface="Times New Roman" panose="02020603050405020304" pitchFamily="18" charset="0"/>
              </a:rPr>
              <a:t>[2] Andi Muhammad Amil </a:t>
            </a:r>
            <a:r>
              <a:rPr lang="en-US" sz="3200" dirty="0" err="1">
                <a:latin typeface="Times New Roman" panose="02020603050405020304" pitchFamily="18" charset="0"/>
                <a:cs typeface="Times New Roman" panose="02020603050405020304" pitchFamily="18" charset="0"/>
              </a:rPr>
              <a:t>Siddik</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AinunMawaddah</a:t>
            </a:r>
            <a:r>
              <a:rPr lang="en-US" sz="3200" dirty="0">
                <a:latin typeface="Times New Roman" panose="02020603050405020304" pitchFamily="18" charset="0"/>
                <a:cs typeface="Times New Roman" panose="02020603050405020304" pitchFamily="18" charset="0"/>
              </a:rPr>
              <a:t> Abdal, Armin Lawi, </a:t>
            </a:r>
            <a:r>
              <a:rPr lang="en-US" sz="3200" dirty="0" err="1">
                <a:latin typeface="Times New Roman" panose="02020603050405020304" pitchFamily="18" charset="0"/>
                <a:cs typeface="Times New Roman" panose="02020603050405020304" pitchFamily="18" charset="0"/>
              </a:rPr>
              <a:t>EdySaputra</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Rusdi</a:t>
            </a:r>
            <a:r>
              <a:rPr lang="en-US" sz="3200" dirty="0">
                <a:latin typeface="Times New Roman" panose="02020603050405020304" pitchFamily="18" charset="0"/>
                <a:cs typeface="Times New Roman" panose="02020603050405020304" pitchFamily="18" charset="0"/>
              </a:rPr>
              <a:t>, “Ensemble </a:t>
            </a:r>
            <a:r>
              <a:rPr lang="en-US" sz="3200" dirty="0" err="1">
                <a:latin typeface="Times New Roman" panose="02020603050405020304" pitchFamily="18" charset="0"/>
                <a:cs typeface="Times New Roman" panose="02020603050405020304" pitchFamily="18" charset="0"/>
              </a:rPr>
              <a:t>TransferLearning</a:t>
            </a:r>
            <a:r>
              <a:rPr lang="en-US" sz="3200" dirty="0">
                <a:latin typeface="Times New Roman" panose="02020603050405020304" pitchFamily="18" charset="0"/>
                <a:cs typeface="Times New Roman" panose="02020603050405020304" pitchFamily="18" charset="0"/>
              </a:rPr>
              <a:t> for Hand-sign Digit </a:t>
            </a:r>
            <a:r>
              <a:rPr lang="en-US" sz="3200" dirty="0" err="1">
                <a:latin typeface="Times New Roman" panose="02020603050405020304" pitchFamily="18" charset="0"/>
                <a:cs typeface="Times New Roman" panose="02020603050405020304" pitchFamily="18" charset="0"/>
              </a:rPr>
              <a:t>ImageClassification</a:t>
            </a:r>
            <a:r>
              <a:rPr lang="en-US" sz="3200" dirty="0">
                <a:latin typeface="Times New Roman" panose="02020603050405020304" pitchFamily="18" charset="0"/>
                <a:cs typeface="Times New Roman" panose="02020603050405020304" pitchFamily="18" charset="0"/>
              </a:rPr>
              <a:t>”, 2021.</a:t>
            </a:r>
          </a:p>
          <a:p>
            <a:pPr marL="0" indent="0" algn="just">
              <a:lnSpc>
                <a:spcPct val="150000"/>
              </a:lnSpc>
              <a:buNone/>
            </a:pPr>
            <a:r>
              <a:rPr lang="en-US" sz="3200" dirty="0">
                <a:latin typeface="Times New Roman" panose="02020603050405020304" pitchFamily="18" charset="0"/>
                <a:cs typeface="Times New Roman" panose="02020603050405020304" pitchFamily="18" charset="0"/>
              </a:rPr>
              <a:t>[3] </a:t>
            </a:r>
            <a:r>
              <a:rPr lang="en-US" sz="3200" dirty="0" err="1">
                <a:latin typeface="Times New Roman" panose="02020603050405020304" pitchFamily="18" charset="0"/>
                <a:cs typeface="Times New Roman" panose="02020603050405020304" pitchFamily="18" charset="0"/>
              </a:rPr>
              <a:t>Xianghong</a:t>
            </a:r>
            <a:r>
              <a:rPr lang="en-US" sz="3200" dirty="0">
                <a:latin typeface="Times New Roman" panose="02020603050405020304" pitchFamily="18" charset="0"/>
                <a:cs typeface="Times New Roman" panose="02020603050405020304" pitchFamily="18" charset="0"/>
              </a:rPr>
              <a:t> Cao, Xinyu Wang, Xin </a:t>
            </a:r>
            <a:r>
              <a:rPr lang="en-US" sz="3200" dirty="0" err="1">
                <a:latin typeface="Times New Roman" panose="02020603050405020304" pitchFamily="18" charset="0"/>
                <a:cs typeface="Times New Roman" panose="02020603050405020304" pitchFamily="18" charset="0"/>
              </a:rPr>
              <a:t>Geng,Donghui</a:t>
            </a:r>
            <a:r>
              <a:rPr lang="en-US" sz="3200" dirty="0">
                <a:latin typeface="Times New Roman" panose="02020603050405020304" pitchFamily="18" charset="0"/>
                <a:cs typeface="Times New Roman" panose="02020603050405020304" pitchFamily="18" charset="0"/>
              </a:rPr>
              <a:t> Wu, </a:t>
            </a:r>
            <a:r>
              <a:rPr lang="en-US" sz="3200" dirty="0" err="1">
                <a:latin typeface="Times New Roman" panose="02020603050405020304" pitchFamily="18" charset="0"/>
                <a:cs typeface="Times New Roman" panose="02020603050405020304" pitchFamily="18" charset="0"/>
              </a:rPr>
              <a:t>Houru</a:t>
            </a:r>
            <a:r>
              <a:rPr lang="en-US" sz="3200" dirty="0">
                <a:latin typeface="Times New Roman" panose="02020603050405020304" pitchFamily="18" charset="0"/>
                <a:cs typeface="Times New Roman" panose="02020603050405020304" pitchFamily="18" charset="0"/>
              </a:rPr>
              <a:t>, “An Approach </a:t>
            </a:r>
            <a:r>
              <a:rPr lang="en-US" sz="3200" dirty="0" err="1">
                <a:latin typeface="Times New Roman" panose="02020603050405020304" pitchFamily="18" charset="0"/>
                <a:cs typeface="Times New Roman" panose="02020603050405020304" pitchFamily="18" charset="0"/>
              </a:rPr>
              <a:t>forHuman</a:t>
            </a:r>
            <a:r>
              <a:rPr lang="en-US" sz="3200" dirty="0">
                <a:latin typeface="Times New Roman" panose="02020603050405020304" pitchFamily="18" charset="0"/>
                <a:cs typeface="Times New Roman" panose="02020603050405020304" pitchFamily="18" charset="0"/>
              </a:rPr>
              <a:t> Posture Recognition Based </a:t>
            </a:r>
            <a:r>
              <a:rPr lang="en-US" sz="3200" dirty="0" err="1">
                <a:latin typeface="Times New Roman" panose="02020603050405020304" pitchFamily="18" charset="0"/>
                <a:cs typeface="Times New Roman" panose="02020603050405020304" pitchFamily="18" charset="0"/>
              </a:rPr>
              <a:t>onthe</a:t>
            </a:r>
            <a:r>
              <a:rPr lang="en-US" sz="3200" dirty="0">
                <a:latin typeface="Times New Roman" panose="02020603050405020304" pitchFamily="18" charset="0"/>
                <a:cs typeface="Times New Roman" panose="02020603050405020304" pitchFamily="18" charset="0"/>
              </a:rPr>
              <a:t> Fusion PSE-CNN-</a:t>
            </a:r>
            <a:r>
              <a:rPr lang="en-US" sz="3200" dirty="0" err="1">
                <a:latin typeface="Times New Roman" panose="02020603050405020304" pitchFamily="18" charset="0"/>
                <a:cs typeface="Times New Roman" panose="02020603050405020304" pitchFamily="18" charset="0"/>
              </a:rPr>
              <a:t>BiGRU</a:t>
            </a:r>
            <a:r>
              <a:rPr lang="en-US" sz="3200" dirty="0">
                <a:latin typeface="Times New Roman" panose="02020603050405020304" pitchFamily="18" charset="0"/>
                <a:cs typeface="Times New Roman" panose="02020603050405020304" pitchFamily="18" charset="0"/>
              </a:rPr>
              <a:t> Model”,2021.</a:t>
            </a:r>
          </a:p>
        </p:txBody>
      </p:sp>
      <p:sp>
        <p:nvSpPr>
          <p:cNvPr id="4" name="Date Placeholder 3">
            <a:extLst>
              <a:ext uri="{FF2B5EF4-FFF2-40B4-BE49-F238E27FC236}">
                <a16:creationId xmlns:a16="http://schemas.microsoft.com/office/drawing/2014/main" id="{68F21A92-CDE5-3725-9A68-F7B59FB91313}"/>
              </a:ext>
            </a:extLst>
          </p:cNvPr>
          <p:cNvSpPr>
            <a:spLocks noGrp="1"/>
          </p:cNvSpPr>
          <p:nvPr>
            <p:ph type="dt" sz="half" idx="10"/>
          </p:nvPr>
        </p:nvSpPr>
        <p:spPr/>
        <p:txBody>
          <a:bodyPr/>
          <a:lstStyle/>
          <a:p>
            <a:fld id="{9AC71CBB-C132-40E9-8309-FEBB29DC9479}" type="datetime1">
              <a:rPr lang="en-IN" smtClean="0"/>
              <a:t>29-05-2025</a:t>
            </a:fld>
            <a:endParaRPr lang="en-US" dirty="0"/>
          </a:p>
        </p:txBody>
      </p:sp>
      <p:sp>
        <p:nvSpPr>
          <p:cNvPr id="5" name="Footer Placeholder 4">
            <a:extLst>
              <a:ext uri="{FF2B5EF4-FFF2-40B4-BE49-F238E27FC236}">
                <a16:creationId xmlns:a16="http://schemas.microsoft.com/office/drawing/2014/main" id="{02FA7B6F-CA69-53F2-2BF4-FB10DCD78C4E}"/>
              </a:ext>
            </a:extLst>
          </p:cNvPr>
          <p:cNvSpPr>
            <a:spLocks noGrp="1"/>
          </p:cNvSpPr>
          <p:nvPr>
            <p:ph type="ftr" sz="quarter" idx="11"/>
          </p:nvPr>
        </p:nvSpPr>
        <p:spPr/>
        <p:txBody>
          <a:bodyPr/>
          <a:lstStyle/>
          <a:p>
            <a:r>
              <a:rPr lang="en-GB"/>
              <a:t>Dept. of CSE(Data Science)</a:t>
            </a:r>
            <a:endParaRPr lang="en-IN" dirty="0"/>
          </a:p>
        </p:txBody>
      </p:sp>
      <p:sp>
        <p:nvSpPr>
          <p:cNvPr id="6" name="Slide Number Placeholder 5">
            <a:extLst>
              <a:ext uri="{FF2B5EF4-FFF2-40B4-BE49-F238E27FC236}">
                <a16:creationId xmlns:a16="http://schemas.microsoft.com/office/drawing/2014/main" id="{8FA40F8B-4D75-BC98-0581-95B63F802D8E}"/>
              </a:ext>
            </a:extLst>
          </p:cNvPr>
          <p:cNvSpPr>
            <a:spLocks noGrp="1"/>
          </p:cNvSpPr>
          <p:nvPr>
            <p:ph type="sldNum" sz="quarter" idx="12"/>
          </p:nvPr>
        </p:nvSpPr>
        <p:spPr/>
        <p:txBody>
          <a:bodyPr/>
          <a:lstStyle/>
          <a:p>
            <a:fld id="{B6F15528-21DE-4FAA-801E-634DDDAF4B2B}" type="slidenum">
              <a:rPr lang="en-IN" smtClean="0"/>
              <a:pPr/>
              <a:t>13</a:t>
            </a:fld>
            <a:endParaRPr lang="en-IN" dirty="0"/>
          </a:p>
        </p:txBody>
      </p:sp>
    </p:spTree>
    <p:extLst>
      <p:ext uri="{BB962C8B-B14F-4D97-AF65-F5344CB8AC3E}">
        <p14:creationId xmlns:p14="http://schemas.microsoft.com/office/powerpoint/2010/main" val="24486607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bject 7"/>
          <p:cNvSpPr txBox="1"/>
          <p:nvPr/>
        </p:nvSpPr>
        <p:spPr>
          <a:xfrm>
            <a:off x="762000" y="4229100"/>
            <a:ext cx="16599535" cy="1407437"/>
          </a:xfrm>
          <a:prstGeom prst="rect">
            <a:avLst/>
          </a:prstGeom>
        </p:spPr>
        <p:txBody>
          <a:bodyPr vert="horz" wrap="square" lIns="0" tIns="12700" rIns="0" bIns="0" rtlCol="0">
            <a:spAutoFit/>
          </a:bodyPr>
          <a:lstStyle/>
          <a:p>
            <a:pPr marL="12700" marR="5080" algn="ctr">
              <a:lnSpc>
                <a:spcPct val="125000"/>
              </a:lnSpc>
              <a:spcBef>
                <a:spcPts val="100"/>
              </a:spcBef>
            </a:pPr>
            <a:r>
              <a:rPr lang="en-US" sz="8000" b="1" dirty="0">
                <a:latin typeface="Times New Roman" panose="02020603050405020304" pitchFamily="18" charset="0"/>
                <a:cs typeface="Times New Roman" panose="02020603050405020304" pitchFamily="18" charset="0"/>
              </a:rPr>
              <a:t>THANK YOU</a:t>
            </a:r>
            <a:endParaRPr sz="8000" b="1" dirty="0">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fld id="{8CC40B36-CE5C-479A-A110-A1149A2F5F21}" type="datetime1">
              <a:rPr lang="en-IN" smtClean="0"/>
              <a:t>29-05-2025</a:t>
            </a:fld>
            <a:endParaRPr lang="en-US" dirty="0"/>
          </a:p>
        </p:txBody>
      </p:sp>
      <p:sp>
        <p:nvSpPr>
          <p:cNvPr id="8" name="Slide Number Placeholder 7"/>
          <p:cNvSpPr>
            <a:spLocks noGrp="1"/>
          </p:cNvSpPr>
          <p:nvPr>
            <p:ph type="sldNum" sz="quarter" idx="12"/>
          </p:nvPr>
        </p:nvSpPr>
        <p:spPr/>
        <p:txBody>
          <a:bodyPr/>
          <a:lstStyle/>
          <a:p>
            <a:fld id="{B6F15528-21DE-4FAA-801E-634DDDAF4B2B}" type="slidenum">
              <a:rPr lang="en-IN" smtClean="0"/>
              <a:pPr/>
              <a:t>14</a:t>
            </a:fld>
            <a:endParaRPr lang="en-IN" dirty="0"/>
          </a:p>
        </p:txBody>
      </p:sp>
      <p:sp>
        <p:nvSpPr>
          <p:cNvPr id="2" name="Footer Placeholder 1">
            <a:extLst>
              <a:ext uri="{FF2B5EF4-FFF2-40B4-BE49-F238E27FC236}">
                <a16:creationId xmlns:a16="http://schemas.microsoft.com/office/drawing/2014/main" id="{436DC232-68BD-DE8B-13D2-14F363530B59}"/>
              </a:ext>
            </a:extLst>
          </p:cNvPr>
          <p:cNvSpPr>
            <a:spLocks noGrp="1"/>
          </p:cNvSpPr>
          <p:nvPr>
            <p:ph type="ftr" sz="quarter" idx="11"/>
          </p:nvPr>
        </p:nvSpPr>
        <p:spPr/>
        <p:txBody>
          <a:bodyPr/>
          <a:lstStyle/>
          <a:p>
            <a:r>
              <a:rPr lang="en-IN" dirty="0"/>
              <a:t>Dept. of CSE(Data Science)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7A196-DF6D-F5C3-8193-819659F9F045}"/>
              </a:ext>
            </a:extLst>
          </p:cNvPr>
          <p:cNvSpPr>
            <a:spLocks noGrp="1"/>
          </p:cNvSpPr>
          <p:nvPr>
            <p:ph type="title"/>
          </p:nvPr>
        </p:nvSpPr>
        <p:spPr>
          <a:xfrm>
            <a:off x="1257300" y="0"/>
            <a:ext cx="15773400" cy="1988345"/>
          </a:xfrm>
        </p:spPr>
        <p:txBody>
          <a:bodyPr/>
          <a:lstStyle/>
          <a:p>
            <a:pPr algn="ctr"/>
            <a:r>
              <a:rPr lang="en-US" sz="6600" b="1" dirty="0">
                <a:solidFill>
                  <a:schemeClr val="bg2">
                    <a:lumMod val="10000"/>
                  </a:schemeClr>
                </a:solidFill>
                <a:latin typeface="Times New Roman" panose="02020603050405020304" pitchFamily="18" charset="0"/>
                <a:cs typeface="Times New Roman" panose="02020603050405020304" pitchFamily="18" charset="0"/>
              </a:rPr>
              <a:t>CONTENTS</a:t>
            </a:r>
            <a:endParaRPr lang="en-IN" b="1" dirty="0"/>
          </a:p>
        </p:txBody>
      </p:sp>
      <p:sp>
        <p:nvSpPr>
          <p:cNvPr id="3" name="Content Placeholder 2">
            <a:extLst>
              <a:ext uri="{FF2B5EF4-FFF2-40B4-BE49-F238E27FC236}">
                <a16:creationId xmlns:a16="http://schemas.microsoft.com/office/drawing/2014/main" id="{C11292E4-F96D-965B-44E2-50CDCAC78133}"/>
              </a:ext>
            </a:extLst>
          </p:cNvPr>
          <p:cNvSpPr>
            <a:spLocks noGrp="1"/>
          </p:cNvSpPr>
          <p:nvPr>
            <p:ph idx="1"/>
          </p:nvPr>
        </p:nvSpPr>
        <p:spPr>
          <a:xfrm>
            <a:off x="1286608" y="2324100"/>
            <a:ext cx="15773400" cy="6527007"/>
          </a:xfrm>
        </p:spPr>
        <p:txBody>
          <a:bodyPr>
            <a:normAutofit lnSpcReduction="10000"/>
          </a:bodyPr>
          <a:lstStyle/>
          <a:p>
            <a:r>
              <a:rPr lang="en-US" sz="4300" dirty="0">
                <a:latin typeface="Times New Roman" panose="02020603050405020304" pitchFamily="18" charset="0"/>
                <a:cs typeface="Times New Roman" panose="02020603050405020304" pitchFamily="18" charset="0"/>
              </a:rPr>
              <a:t>Introduction</a:t>
            </a:r>
          </a:p>
          <a:p>
            <a:r>
              <a:rPr lang="en-US" sz="4300" dirty="0">
                <a:latin typeface="Times New Roman" panose="02020603050405020304" pitchFamily="18" charset="0"/>
                <a:cs typeface="Times New Roman" panose="02020603050405020304" pitchFamily="18" charset="0"/>
              </a:rPr>
              <a:t>Objectives</a:t>
            </a:r>
          </a:p>
          <a:p>
            <a:r>
              <a:rPr lang="en-US" sz="4300" dirty="0">
                <a:latin typeface="Times New Roman" panose="02020603050405020304" pitchFamily="18" charset="0"/>
                <a:cs typeface="Times New Roman" panose="02020603050405020304" pitchFamily="18" charset="0"/>
              </a:rPr>
              <a:t>Problem Statement</a:t>
            </a:r>
          </a:p>
          <a:p>
            <a:r>
              <a:rPr lang="en-US" sz="4300" dirty="0">
                <a:latin typeface="Times New Roman" panose="02020603050405020304" pitchFamily="18" charset="0"/>
                <a:cs typeface="Times New Roman" panose="02020603050405020304" pitchFamily="18" charset="0"/>
              </a:rPr>
              <a:t>Literature Survey</a:t>
            </a:r>
          </a:p>
          <a:p>
            <a:r>
              <a:rPr lang="en-US" sz="4300" dirty="0">
                <a:latin typeface="Times New Roman" panose="02020603050405020304" pitchFamily="18" charset="0"/>
                <a:cs typeface="Times New Roman" panose="02020603050405020304" pitchFamily="18" charset="0"/>
              </a:rPr>
              <a:t>Proposed System</a:t>
            </a:r>
          </a:p>
          <a:p>
            <a:r>
              <a:rPr lang="en-US" sz="4300" dirty="0">
                <a:latin typeface="Times New Roman" panose="02020603050405020304" pitchFamily="18" charset="0"/>
                <a:cs typeface="Times New Roman" panose="02020603050405020304" pitchFamily="18" charset="0"/>
              </a:rPr>
              <a:t>Methodology</a:t>
            </a:r>
          </a:p>
          <a:p>
            <a:r>
              <a:rPr lang="en-US" sz="4300" dirty="0">
                <a:latin typeface="Times New Roman" panose="02020603050405020304" pitchFamily="18" charset="0"/>
                <a:cs typeface="Times New Roman" panose="02020603050405020304" pitchFamily="18" charset="0"/>
              </a:rPr>
              <a:t>Results</a:t>
            </a:r>
          </a:p>
          <a:p>
            <a:r>
              <a:rPr lang="en-US" sz="4300" dirty="0">
                <a:latin typeface="Times New Roman" panose="02020603050405020304" pitchFamily="18" charset="0"/>
                <a:cs typeface="Times New Roman" panose="02020603050405020304" pitchFamily="18" charset="0"/>
              </a:rPr>
              <a:t>Conclusion</a:t>
            </a:r>
          </a:p>
          <a:p>
            <a:r>
              <a:rPr lang="en-US" sz="4300" dirty="0">
                <a:latin typeface="Times New Roman" panose="02020603050405020304" pitchFamily="18" charset="0"/>
                <a:cs typeface="Times New Roman" panose="02020603050405020304" pitchFamily="18" charset="0"/>
              </a:rPr>
              <a:t>References</a:t>
            </a:r>
          </a:p>
          <a:p>
            <a:endParaRPr lang="en-IN" dirty="0"/>
          </a:p>
        </p:txBody>
      </p:sp>
      <p:sp>
        <p:nvSpPr>
          <p:cNvPr id="4" name="Date Placeholder 3">
            <a:extLst>
              <a:ext uri="{FF2B5EF4-FFF2-40B4-BE49-F238E27FC236}">
                <a16:creationId xmlns:a16="http://schemas.microsoft.com/office/drawing/2014/main" id="{42110207-066D-6D9C-95F5-614C7F4AF328}"/>
              </a:ext>
            </a:extLst>
          </p:cNvPr>
          <p:cNvSpPr>
            <a:spLocks noGrp="1"/>
          </p:cNvSpPr>
          <p:nvPr>
            <p:ph type="dt" sz="half" idx="10"/>
          </p:nvPr>
        </p:nvSpPr>
        <p:spPr/>
        <p:txBody>
          <a:bodyPr/>
          <a:lstStyle/>
          <a:p>
            <a:fld id="{9AC71CBB-C132-40E9-8309-FEBB29DC9479}" type="datetime1">
              <a:rPr lang="en-IN" smtClean="0"/>
              <a:t>29-05-2025</a:t>
            </a:fld>
            <a:endParaRPr lang="en-US" dirty="0"/>
          </a:p>
        </p:txBody>
      </p:sp>
      <p:sp>
        <p:nvSpPr>
          <p:cNvPr id="5" name="Footer Placeholder 4">
            <a:extLst>
              <a:ext uri="{FF2B5EF4-FFF2-40B4-BE49-F238E27FC236}">
                <a16:creationId xmlns:a16="http://schemas.microsoft.com/office/drawing/2014/main" id="{AC5B797B-DDD3-2258-EEE5-02DE71CCC099}"/>
              </a:ext>
            </a:extLst>
          </p:cNvPr>
          <p:cNvSpPr>
            <a:spLocks noGrp="1"/>
          </p:cNvSpPr>
          <p:nvPr>
            <p:ph type="ftr" sz="quarter" idx="11"/>
          </p:nvPr>
        </p:nvSpPr>
        <p:spPr/>
        <p:txBody>
          <a:bodyPr/>
          <a:lstStyle/>
          <a:p>
            <a:r>
              <a:rPr lang="en-GB"/>
              <a:t>Dept. of CSE(Data Science)</a:t>
            </a:r>
            <a:endParaRPr lang="en-IN" dirty="0"/>
          </a:p>
        </p:txBody>
      </p:sp>
      <p:sp>
        <p:nvSpPr>
          <p:cNvPr id="6" name="Slide Number Placeholder 5">
            <a:extLst>
              <a:ext uri="{FF2B5EF4-FFF2-40B4-BE49-F238E27FC236}">
                <a16:creationId xmlns:a16="http://schemas.microsoft.com/office/drawing/2014/main" id="{74CC5046-477B-AF5C-4CDE-72C949B0ED64}"/>
              </a:ext>
            </a:extLst>
          </p:cNvPr>
          <p:cNvSpPr>
            <a:spLocks noGrp="1"/>
          </p:cNvSpPr>
          <p:nvPr>
            <p:ph type="sldNum" sz="quarter" idx="12"/>
          </p:nvPr>
        </p:nvSpPr>
        <p:spPr/>
        <p:txBody>
          <a:bodyPr/>
          <a:lstStyle/>
          <a:p>
            <a:fld id="{B6F15528-21DE-4FAA-801E-634DDDAF4B2B}" type="slidenum">
              <a:rPr lang="en-IN" smtClean="0"/>
              <a:pPr/>
              <a:t>2</a:t>
            </a:fld>
            <a:endParaRPr lang="en-IN" dirty="0"/>
          </a:p>
        </p:txBody>
      </p:sp>
    </p:spTree>
    <p:extLst>
      <p:ext uri="{BB962C8B-B14F-4D97-AF65-F5344CB8AC3E}">
        <p14:creationId xmlns:p14="http://schemas.microsoft.com/office/powerpoint/2010/main" val="6971775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ubtitle 12"/>
          <p:cNvSpPr>
            <a:spLocks noGrp="1"/>
          </p:cNvSpPr>
          <p:nvPr>
            <p:ph type="subTitle" idx="1"/>
          </p:nvPr>
        </p:nvSpPr>
        <p:spPr>
          <a:xfrm>
            <a:off x="2457450" y="529275"/>
            <a:ext cx="13373099" cy="1295400"/>
          </a:xfrm>
        </p:spPr>
        <p:txBody>
          <a:bodyPr>
            <a:normAutofit/>
          </a:bodyPr>
          <a:lstStyle/>
          <a:p>
            <a:r>
              <a:rPr lang="en-US" sz="6600" b="1" dirty="0">
                <a:latin typeface="Times New Roman" panose="02020603050405020304" pitchFamily="18" charset="0"/>
                <a:cs typeface="Times New Roman" panose="02020603050405020304" pitchFamily="18" charset="0"/>
              </a:rPr>
              <a:t>INTRODUCTION</a:t>
            </a:r>
            <a:endParaRPr lang="en-IN" sz="6600" b="1" dirty="0">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fld id="{32ED1E6B-DFFA-453D-84B3-1CBBDA28A93D}" type="datetime1">
              <a:rPr lang="en-IN" smtClean="0"/>
              <a:t>29-05-2025</a:t>
            </a:fld>
            <a:endParaRPr lang="en-US" dirty="0"/>
          </a:p>
        </p:txBody>
      </p:sp>
      <p:sp>
        <p:nvSpPr>
          <p:cNvPr id="8" name="Slide Number Placeholder 7"/>
          <p:cNvSpPr>
            <a:spLocks noGrp="1"/>
          </p:cNvSpPr>
          <p:nvPr>
            <p:ph type="sldNum" sz="quarter" idx="12"/>
          </p:nvPr>
        </p:nvSpPr>
        <p:spPr/>
        <p:txBody>
          <a:bodyPr/>
          <a:lstStyle/>
          <a:p>
            <a:fld id="{B6F15528-21DE-4FAA-801E-634DDDAF4B2B}" type="slidenum">
              <a:rPr lang="en-IN" smtClean="0"/>
              <a:pPr/>
              <a:t>3</a:t>
            </a:fld>
            <a:endParaRPr lang="en-IN" dirty="0"/>
          </a:p>
        </p:txBody>
      </p:sp>
      <p:sp>
        <p:nvSpPr>
          <p:cNvPr id="2" name="TextBox 1">
            <a:extLst>
              <a:ext uri="{FF2B5EF4-FFF2-40B4-BE49-F238E27FC236}">
                <a16:creationId xmlns:a16="http://schemas.microsoft.com/office/drawing/2014/main" id="{9B7186FC-5105-F7EE-E555-04BEC714A0C6}"/>
              </a:ext>
            </a:extLst>
          </p:cNvPr>
          <p:cNvSpPr txBox="1"/>
          <p:nvPr/>
        </p:nvSpPr>
        <p:spPr>
          <a:xfrm>
            <a:off x="647700" y="1638300"/>
            <a:ext cx="16992600" cy="7471725"/>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Kabaddi, a fast-paced and physically demanding sport, traditionally relies on manual methods for scorekeeping, which can be labor-intensive and potentially prone to human error during intense matches.</a:t>
            </a:r>
          </a:p>
          <a:p>
            <a:pPr marL="457200" indent="-457200" algn="just">
              <a:lnSpc>
                <a:spcPct val="150000"/>
              </a:lnSpc>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 The 'Kabaddi Scorecard Automation' project introduces a technological solution to streamline this process.</a:t>
            </a:r>
          </a:p>
          <a:p>
            <a:pPr marL="457200" indent="-457200" algn="just">
              <a:lnSpc>
                <a:spcPct val="150000"/>
              </a:lnSpc>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It utilizes Python, Flask, OpenCV, and MediaPipe to analyze live video feeds, detect specific umpire gestures and poses indicative of scoring actions, and presents this information through an interactive web interface, ultimately enhancing the accuracy and efficiency of managing Kabaddi scores.</a:t>
            </a:r>
          </a:p>
        </p:txBody>
      </p:sp>
      <p:sp>
        <p:nvSpPr>
          <p:cNvPr id="4" name="Footer Placeholder 3">
            <a:extLst>
              <a:ext uri="{FF2B5EF4-FFF2-40B4-BE49-F238E27FC236}">
                <a16:creationId xmlns:a16="http://schemas.microsoft.com/office/drawing/2014/main" id="{11620EBB-F1D9-C20C-408C-15705314FB2E}"/>
              </a:ext>
            </a:extLst>
          </p:cNvPr>
          <p:cNvSpPr>
            <a:spLocks noGrp="1"/>
          </p:cNvSpPr>
          <p:nvPr>
            <p:ph type="ftr" sz="quarter" idx="11"/>
          </p:nvPr>
        </p:nvSpPr>
        <p:spPr/>
        <p:txBody>
          <a:bodyPr/>
          <a:lstStyle/>
          <a:p>
            <a:r>
              <a:rPr lang="en-IN" dirty="0"/>
              <a:t>Dept. of CSE(Data Science)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object 5"/>
          <p:cNvSpPr txBox="1"/>
          <p:nvPr/>
        </p:nvSpPr>
        <p:spPr>
          <a:xfrm>
            <a:off x="508000" y="495300"/>
            <a:ext cx="17272000" cy="1028487"/>
          </a:xfrm>
          <a:prstGeom prst="rect">
            <a:avLst/>
          </a:prstGeom>
        </p:spPr>
        <p:txBody>
          <a:bodyPr vert="horz" wrap="square" lIns="0" tIns="12700" rIns="0" bIns="0" rtlCol="0" anchor="t">
            <a:spAutoFit/>
          </a:bodyPr>
          <a:lstStyle>
            <a:lvl1pPr algn="l" defTabSz="6858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12700" algn="ctr">
              <a:spcBef>
                <a:spcPts val="100"/>
              </a:spcBef>
            </a:pPr>
            <a:r>
              <a:rPr lang="en-US" sz="6600" b="1" dirty="0">
                <a:latin typeface="Times New Roman" panose="02020603050405020304" pitchFamily="18" charset="0"/>
                <a:cs typeface="Times New Roman" panose="02020603050405020304" pitchFamily="18" charset="0"/>
              </a:rPr>
              <a:t>OBJECTIVES</a:t>
            </a:r>
            <a:endParaRPr lang="en-US" sz="6600" dirty="0">
              <a:latin typeface="Verdana" panose="020B0604030504040204"/>
              <a:cs typeface="Verdana" panose="020B0604030504040204"/>
            </a:endParaRPr>
          </a:p>
        </p:txBody>
      </p:sp>
      <p:sp>
        <p:nvSpPr>
          <p:cNvPr id="3" name="Date Placeholder 2"/>
          <p:cNvSpPr>
            <a:spLocks noGrp="1"/>
          </p:cNvSpPr>
          <p:nvPr>
            <p:ph type="dt" sz="half" idx="10"/>
          </p:nvPr>
        </p:nvSpPr>
        <p:spPr/>
        <p:txBody>
          <a:bodyPr/>
          <a:lstStyle/>
          <a:p>
            <a:fld id="{814DFA35-E08D-452C-8AE2-F6CE24E13323}" type="datetime1">
              <a:rPr lang="en-IN" smtClean="0"/>
              <a:t>29-05-2025</a:t>
            </a:fld>
            <a:endParaRPr lang="en-US" dirty="0"/>
          </a:p>
        </p:txBody>
      </p:sp>
      <p:sp>
        <p:nvSpPr>
          <p:cNvPr id="8" name="Slide Number Placeholder 7"/>
          <p:cNvSpPr>
            <a:spLocks noGrp="1"/>
          </p:cNvSpPr>
          <p:nvPr>
            <p:ph type="sldNum" sz="quarter" idx="12"/>
          </p:nvPr>
        </p:nvSpPr>
        <p:spPr/>
        <p:txBody>
          <a:bodyPr/>
          <a:lstStyle/>
          <a:p>
            <a:fld id="{B6F15528-21DE-4FAA-801E-634DDDAF4B2B}" type="slidenum">
              <a:rPr lang="en-IN" smtClean="0"/>
              <a:pPr/>
              <a:t>4</a:t>
            </a:fld>
            <a:endParaRPr lang="en-IN" dirty="0"/>
          </a:p>
        </p:txBody>
      </p:sp>
      <p:sp>
        <p:nvSpPr>
          <p:cNvPr id="11" name="TextBox 10">
            <a:extLst>
              <a:ext uri="{FF2B5EF4-FFF2-40B4-BE49-F238E27FC236}">
                <a16:creationId xmlns:a16="http://schemas.microsoft.com/office/drawing/2014/main" id="{C4E64A29-3CB8-9412-BC5A-3C8D7B9EDE9D}"/>
              </a:ext>
            </a:extLst>
          </p:cNvPr>
          <p:cNvSpPr txBox="1"/>
          <p:nvPr/>
        </p:nvSpPr>
        <p:spPr>
          <a:xfrm>
            <a:off x="914400" y="1779638"/>
            <a:ext cx="16459200" cy="7903830"/>
          </a:xfrm>
          <a:prstGeom prst="rect">
            <a:avLst/>
          </a:prstGeom>
          <a:noFill/>
        </p:spPr>
        <p:txBody>
          <a:bodyPr wrap="square" rtlCol="0">
            <a:spAutoFit/>
          </a:bodyPr>
          <a:lstStyle/>
          <a:p>
            <a:pPr marL="571500" marR="0" lvl="0" indent="-5715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lang="en-GB" sz="3600" dirty="0">
                <a:latin typeface="Times New Roman" panose="02020603050405020304" pitchFamily="18" charset="0"/>
                <a:cs typeface="Times New Roman" panose="02020603050405020304" pitchFamily="18" charset="0"/>
              </a:rPr>
              <a:t>Overcome Manual Workload</a:t>
            </a:r>
          </a:p>
          <a:p>
            <a:pPr marL="457200" indent="-457200" algn="just" rtl="0">
              <a:lnSpc>
                <a:spcPct val="150000"/>
              </a:lnSpc>
              <a:buFont typeface="Arial" panose="020B0604020202020204" pitchFamily="34" charset="0"/>
              <a:buChar char="•"/>
            </a:pPr>
            <a:r>
              <a:rPr lang="en-US" sz="3600" dirty="0">
                <a:effectLst/>
                <a:latin typeface="Times New Roman" panose="02020603050405020304" pitchFamily="18" charset="0"/>
                <a:cs typeface="Times New Roman" panose="02020603050405020304" pitchFamily="18" charset="0"/>
              </a:rPr>
              <a:t>Use computer vision (MediaPipe) to detect scoring gestures/poses in real-time video.</a:t>
            </a:r>
          </a:p>
          <a:p>
            <a:pPr marL="457200" indent="-457200" algn="just" rtl="0">
              <a:lnSpc>
                <a:spcPct val="150000"/>
              </a:lnSpc>
              <a:buFont typeface="Arial" panose="020B0604020202020204" pitchFamily="34" charset="0"/>
              <a:buChar char="•"/>
            </a:pPr>
            <a:r>
              <a:rPr lang="en-US" sz="3600" dirty="0">
                <a:effectLst/>
                <a:latin typeface="Times New Roman" panose="02020603050405020304" pitchFamily="18" charset="0"/>
                <a:cs typeface="Times New Roman" panose="02020603050405020304" pitchFamily="18" charset="0"/>
              </a:rPr>
              <a:t>Develop a web application with user authentication for control and live feed visualization.</a:t>
            </a:r>
          </a:p>
          <a:p>
            <a:pPr marL="457200" indent="-457200" algn="just" rtl="0">
              <a:lnSpc>
                <a:spcPct val="150000"/>
              </a:lnSpc>
              <a:buFont typeface="Arial" panose="020B0604020202020204" pitchFamily="34" charset="0"/>
              <a:buChar char="•"/>
            </a:pPr>
            <a:r>
              <a:rPr lang="en-US" sz="3600" dirty="0">
                <a:effectLst/>
                <a:latin typeface="Times New Roman" panose="02020603050405020304" pitchFamily="18" charset="0"/>
                <a:cs typeface="Times New Roman" panose="02020603050405020304" pitchFamily="18" charset="0"/>
              </a:rPr>
              <a:t>Allow users to start/stop sessions, track scores automatically based on detections, and monitor match time.</a:t>
            </a:r>
          </a:p>
          <a:p>
            <a:pPr marL="457200" indent="-457200" algn="just" rtl="0">
              <a:lnSpc>
                <a:spcPct val="150000"/>
              </a:lnSpc>
              <a:buFont typeface="Arial" panose="020B0604020202020204" pitchFamily="34" charset="0"/>
              <a:buChar char="•"/>
            </a:pPr>
            <a:r>
              <a:rPr lang="en-US" sz="3600" dirty="0">
                <a:effectLst/>
                <a:latin typeface="Times New Roman" panose="02020603050405020304" pitchFamily="18" charset="0"/>
                <a:cs typeface="Times New Roman" panose="02020603050405020304" pitchFamily="18" charset="0"/>
              </a:rPr>
              <a:t>Enable saving and viewing of completed match data locally.</a:t>
            </a:r>
          </a:p>
          <a:p>
            <a:pPr marL="457200" marR="0" lvl="0" indent="-4572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endParaRPr lang="en-GB" sz="3000" dirty="0">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endParaRPr lang="en-GB" sz="3000" dirty="0">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q"/>
              <a:tabLst/>
            </a:pPr>
            <a:endParaRPr lang="en-IN" sz="3000"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C7B254E4-3E81-4C10-C67C-26ECA96E9757}"/>
              </a:ext>
            </a:extLst>
          </p:cNvPr>
          <p:cNvSpPr>
            <a:spLocks noGrp="1"/>
          </p:cNvSpPr>
          <p:nvPr>
            <p:ph type="ftr" sz="quarter" idx="11"/>
          </p:nvPr>
        </p:nvSpPr>
        <p:spPr/>
        <p:txBody>
          <a:bodyPr/>
          <a:lstStyle/>
          <a:p>
            <a:r>
              <a:rPr lang="en-IN" dirty="0"/>
              <a:t>Dept. of CSE(Data Science)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E4C2BD-FD70-81E6-80DB-60D0FE902388}"/>
              </a:ext>
            </a:extLst>
          </p:cNvPr>
          <p:cNvSpPr>
            <a:spLocks noGrp="1"/>
          </p:cNvSpPr>
          <p:nvPr>
            <p:ph type="dt" sz="half" idx="10"/>
          </p:nvPr>
        </p:nvSpPr>
        <p:spPr/>
        <p:txBody>
          <a:bodyPr/>
          <a:lstStyle/>
          <a:p>
            <a:fld id="{0C3DACF9-C6E8-4EE1-A078-9E00D484FB19}" type="datetime1">
              <a:rPr lang="en-IN" smtClean="0"/>
              <a:t>29-05-2025</a:t>
            </a:fld>
            <a:endParaRPr lang="en-US" dirty="0"/>
          </a:p>
        </p:txBody>
      </p:sp>
      <p:sp>
        <p:nvSpPr>
          <p:cNvPr id="3" name="Footer Placeholder 2">
            <a:extLst>
              <a:ext uri="{FF2B5EF4-FFF2-40B4-BE49-F238E27FC236}">
                <a16:creationId xmlns:a16="http://schemas.microsoft.com/office/drawing/2014/main" id="{E27AAD4F-3246-4F83-73AC-8090ACBDB514}"/>
              </a:ext>
            </a:extLst>
          </p:cNvPr>
          <p:cNvSpPr>
            <a:spLocks noGrp="1"/>
          </p:cNvSpPr>
          <p:nvPr>
            <p:ph type="ftr" sz="quarter" idx="11"/>
          </p:nvPr>
        </p:nvSpPr>
        <p:spPr/>
        <p:txBody>
          <a:bodyPr/>
          <a:lstStyle/>
          <a:p>
            <a:r>
              <a:rPr lang="en-GB"/>
              <a:t>Dept. of CSE(Data Science)</a:t>
            </a:r>
            <a:endParaRPr lang="en-IN" dirty="0"/>
          </a:p>
        </p:txBody>
      </p:sp>
      <p:sp>
        <p:nvSpPr>
          <p:cNvPr id="4" name="Slide Number Placeholder 3">
            <a:extLst>
              <a:ext uri="{FF2B5EF4-FFF2-40B4-BE49-F238E27FC236}">
                <a16:creationId xmlns:a16="http://schemas.microsoft.com/office/drawing/2014/main" id="{DCCC7452-955C-68C6-7FD6-48677D1AAA09}"/>
              </a:ext>
            </a:extLst>
          </p:cNvPr>
          <p:cNvSpPr>
            <a:spLocks noGrp="1"/>
          </p:cNvSpPr>
          <p:nvPr>
            <p:ph type="sldNum" sz="quarter" idx="12"/>
          </p:nvPr>
        </p:nvSpPr>
        <p:spPr/>
        <p:txBody>
          <a:bodyPr/>
          <a:lstStyle/>
          <a:p>
            <a:fld id="{B6F15528-21DE-4FAA-801E-634DDDAF4B2B}" type="slidenum">
              <a:rPr lang="en-IN" smtClean="0"/>
              <a:pPr/>
              <a:t>5</a:t>
            </a:fld>
            <a:endParaRPr lang="en-IN" dirty="0"/>
          </a:p>
        </p:txBody>
      </p:sp>
      <p:sp>
        <p:nvSpPr>
          <p:cNvPr id="5" name="TextBox 4">
            <a:extLst>
              <a:ext uri="{FF2B5EF4-FFF2-40B4-BE49-F238E27FC236}">
                <a16:creationId xmlns:a16="http://schemas.microsoft.com/office/drawing/2014/main" id="{9DC4B070-87AD-5F13-CB1B-68EC10AE1836}"/>
              </a:ext>
            </a:extLst>
          </p:cNvPr>
          <p:cNvSpPr txBox="1"/>
          <p:nvPr/>
        </p:nvSpPr>
        <p:spPr>
          <a:xfrm>
            <a:off x="4103677" y="571500"/>
            <a:ext cx="10080645" cy="1107996"/>
          </a:xfrm>
          <a:prstGeom prst="rect">
            <a:avLst/>
          </a:prstGeom>
          <a:noFill/>
        </p:spPr>
        <p:txBody>
          <a:bodyPr wrap="none" rtlCol="0">
            <a:spAutoFit/>
          </a:bodyPr>
          <a:lstStyle/>
          <a:p>
            <a:pPr algn="ctr"/>
            <a:r>
              <a:rPr lang="en-US" sz="6600" b="1" dirty="0">
                <a:latin typeface="Times New Roman" panose="02020603050405020304" pitchFamily="18" charset="0"/>
                <a:cs typeface="Times New Roman" panose="02020603050405020304" pitchFamily="18" charset="0"/>
              </a:rPr>
              <a:t>PROBLEM STATEMENT:</a:t>
            </a:r>
            <a:endParaRPr lang="en-IN" sz="66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7E3CE41A-A8BF-9361-E2CC-81EB6238AA86}"/>
              </a:ext>
            </a:extLst>
          </p:cNvPr>
          <p:cNvSpPr txBox="1"/>
          <p:nvPr/>
        </p:nvSpPr>
        <p:spPr>
          <a:xfrm>
            <a:off x="783624" y="1961258"/>
            <a:ext cx="16230600" cy="15912048"/>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In the traditional Kabaddi matches, scorekeeping is performed manually by officials who depending on visual observation and physical documentation of the umpire's signals. </a:t>
            </a:r>
          </a:p>
          <a:p>
            <a:pPr marL="457200" indent="-457200" algn="just">
              <a:lnSpc>
                <a:spcPct val="150000"/>
              </a:lnSpc>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This manual process is prone to human error, delays, and inconsistencies, especially in fast-paced game environments.</a:t>
            </a:r>
          </a:p>
          <a:p>
            <a:pPr marL="457200" indent="-457200" algn="just">
              <a:lnSpc>
                <a:spcPct val="150000"/>
              </a:lnSpc>
              <a:buFont typeface="Arial" panose="020B0604020202020204" pitchFamily="34" charset="0"/>
              <a:buChar char="•"/>
            </a:pPr>
            <a:r>
              <a:rPr lang="en-US" sz="3600" dirty="0">
                <a:latin typeface="Times New Roman" panose="02020603050405020304" pitchFamily="18" charset="0"/>
                <a:cs typeface="Times New Roman" panose="02020603050405020304" pitchFamily="18" charset="0"/>
              </a:rPr>
              <a:t>To Avoid these issues, Our project aims to develop an automated scorecard system that leverages computer vision  techniques to recognize and interpret umpire gestures in real-time.</a:t>
            </a:r>
          </a:p>
          <a:p>
            <a:pPr algn="just"/>
            <a:endParaRPr lang="en-US" sz="36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865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4F6E0-D599-4B79-7564-8F98E07B6D81}"/>
              </a:ext>
            </a:extLst>
          </p:cNvPr>
          <p:cNvSpPr>
            <a:spLocks noGrp="1"/>
          </p:cNvSpPr>
          <p:nvPr>
            <p:ph type="title"/>
          </p:nvPr>
        </p:nvSpPr>
        <p:spPr>
          <a:xfrm>
            <a:off x="1257300" y="0"/>
            <a:ext cx="15773400" cy="1988345"/>
          </a:xfrm>
        </p:spPr>
        <p:txBody>
          <a:bodyPr/>
          <a:lstStyle/>
          <a:p>
            <a:pPr algn="ctr"/>
            <a:r>
              <a:rPr lang="en-US" b="1" dirty="0">
                <a:latin typeface="Times New Roman" panose="02020603050405020304" pitchFamily="18" charset="0"/>
                <a:cs typeface="Times New Roman" panose="02020603050405020304" pitchFamily="18" charset="0"/>
              </a:rPr>
              <a:t>LITERATURE REVIEW</a:t>
            </a:r>
          </a:p>
        </p:txBody>
      </p:sp>
      <p:sp>
        <p:nvSpPr>
          <p:cNvPr id="3" name="Content Placeholder 2">
            <a:extLst>
              <a:ext uri="{FF2B5EF4-FFF2-40B4-BE49-F238E27FC236}">
                <a16:creationId xmlns:a16="http://schemas.microsoft.com/office/drawing/2014/main" id="{40A3CE14-DAD5-8951-5ED0-E19BC4E682B2}"/>
              </a:ext>
            </a:extLst>
          </p:cNvPr>
          <p:cNvSpPr>
            <a:spLocks noGrp="1"/>
          </p:cNvSpPr>
          <p:nvPr>
            <p:ph idx="1"/>
          </p:nvPr>
        </p:nvSpPr>
        <p:spPr>
          <a:xfrm>
            <a:off x="1383323" y="1988345"/>
            <a:ext cx="15773400" cy="6527007"/>
          </a:xfrm>
        </p:spPr>
        <p:txBody>
          <a:bodyPr>
            <a:noAutofit/>
          </a:bodyPr>
          <a:lstStyle/>
          <a:p>
            <a:pPr marL="0" indent="0" algn="just">
              <a:lnSpc>
                <a:spcPct val="160000"/>
              </a:lnSpc>
              <a:buNone/>
            </a:pPr>
            <a:r>
              <a:rPr lang="en-US" sz="2800" dirty="0">
                <a:latin typeface="Times New Roman" panose="02020603050405020304" pitchFamily="18" charset="0"/>
                <a:cs typeface="Times New Roman" panose="02020603050405020304" pitchFamily="18" charset="0"/>
              </a:rPr>
              <a:t>Sun et al [1] conducted a survey on 2D human pose estimation from monocular images, highlighting advancements and challenges using a single camera. The authors reviewed model-based and learning-based methods, and discussed combining approaches and real-time application issues.</a:t>
            </a:r>
          </a:p>
          <a:p>
            <a:pPr marL="0" indent="0" algn="just">
              <a:lnSpc>
                <a:spcPct val="160000"/>
              </a:lnSpc>
              <a:buNone/>
            </a:pPr>
            <a:r>
              <a:rPr lang="en-US" sz="2800" dirty="0">
                <a:latin typeface="Times New Roman" panose="02020603050405020304" pitchFamily="18" charset="0"/>
                <a:cs typeface="Times New Roman" panose="02020603050405020304" pitchFamily="18" charset="0"/>
              </a:rPr>
              <a:t>Andi M. A. </a:t>
            </a:r>
            <a:r>
              <a:rPr lang="en-US" sz="2800" dirty="0" err="1">
                <a:latin typeface="Times New Roman" panose="02020603050405020304" pitchFamily="18" charset="0"/>
                <a:cs typeface="Times New Roman" panose="02020603050405020304" pitchFamily="18" charset="0"/>
              </a:rPr>
              <a:t>Siddik</a:t>
            </a:r>
            <a:r>
              <a:rPr lang="en-US" sz="2800" dirty="0">
                <a:latin typeface="Times New Roman" panose="02020603050405020304" pitchFamily="18" charset="0"/>
                <a:cs typeface="Times New Roman" panose="02020603050405020304" pitchFamily="18" charset="0"/>
              </a:rPr>
              <a:t> et al. [2] proposed an ensemble transfer learning model combining VGG-19 and ResNet-50 for ASL digit recognition, achieving 99.03% accuracy and showcasing strong performance on small datasets.</a:t>
            </a:r>
          </a:p>
          <a:p>
            <a:pPr marL="0" indent="0" algn="just">
              <a:lnSpc>
                <a:spcPct val="160000"/>
              </a:lnSpc>
              <a:buNone/>
            </a:pPr>
            <a:r>
              <a:rPr lang="en-US" sz="2800" dirty="0" err="1">
                <a:latin typeface="Times New Roman" panose="02020603050405020304" pitchFamily="18" charset="0"/>
                <a:cs typeface="Times New Roman" panose="02020603050405020304" pitchFamily="18" charset="0"/>
              </a:rPr>
              <a:t>Xianghong</a:t>
            </a:r>
            <a:r>
              <a:rPr lang="en-US" sz="2800" dirty="0">
                <a:latin typeface="Times New Roman" panose="02020603050405020304" pitchFamily="18" charset="0"/>
                <a:cs typeface="Times New Roman" panose="02020603050405020304" pitchFamily="18" charset="0"/>
              </a:rPr>
              <a:t> Cao et al. [3] introduced a PSE-CNN-</a:t>
            </a:r>
            <a:r>
              <a:rPr lang="en-US" sz="2800" dirty="0" err="1">
                <a:latin typeface="Times New Roman" panose="02020603050405020304" pitchFamily="18" charset="0"/>
                <a:cs typeface="Times New Roman" panose="02020603050405020304" pitchFamily="18" charset="0"/>
              </a:rPr>
              <a:t>BiGRU</a:t>
            </a:r>
            <a:r>
              <a:rPr lang="en-US" sz="2800" dirty="0">
                <a:latin typeface="Times New Roman" panose="02020603050405020304" pitchFamily="18" charset="0"/>
                <a:cs typeface="Times New Roman" panose="02020603050405020304" pitchFamily="18" charset="0"/>
              </a:rPr>
              <a:t> model for human posture recognition using </a:t>
            </a:r>
            <a:r>
              <a:rPr lang="en-US" sz="2800" dirty="0" err="1">
                <a:latin typeface="Times New Roman" panose="02020603050405020304" pitchFamily="18" charset="0"/>
                <a:cs typeface="Times New Roman" panose="02020603050405020304" pitchFamily="18" charset="0"/>
              </a:rPr>
              <a:t>Mediapipe</a:t>
            </a:r>
            <a:r>
              <a:rPr lang="en-US" sz="2800" dirty="0">
                <a:latin typeface="Times New Roman" panose="02020603050405020304" pitchFamily="18" charset="0"/>
                <a:cs typeface="Times New Roman" panose="02020603050405020304" pitchFamily="18" charset="0"/>
              </a:rPr>
              <a:t>, CNN, </a:t>
            </a:r>
            <a:r>
              <a:rPr lang="en-US" sz="2800" dirty="0" err="1">
                <a:latin typeface="Times New Roman" panose="02020603050405020304" pitchFamily="18" charset="0"/>
                <a:cs typeface="Times New Roman" panose="02020603050405020304" pitchFamily="18" charset="0"/>
              </a:rPr>
              <a:t>BiGRU</a:t>
            </a:r>
            <a:r>
              <a:rPr lang="en-US" sz="2800" dirty="0">
                <a:latin typeface="Times New Roman" panose="02020603050405020304" pitchFamily="18" charset="0"/>
                <a:cs typeface="Times New Roman" panose="02020603050405020304" pitchFamily="18" charset="0"/>
              </a:rPr>
              <a:t>, and </a:t>
            </a:r>
            <a:r>
              <a:rPr lang="en-US" sz="2800" dirty="0" err="1">
                <a:latin typeface="Times New Roman" panose="02020603050405020304" pitchFamily="18" charset="0"/>
                <a:cs typeface="Times New Roman" panose="02020603050405020304" pitchFamily="18" charset="0"/>
              </a:rPr>
              <a:t>SENet</a:t>
            </a:r>
            <a:r>
              <a:rPr lang="en-US" sz="2800" dirty="0">
                <a:latin typeface="Times New Roman" panose="02020603050405020304" pitchFamily="18" charset="0"/>
                <a:cs typeface="Times New Roman" panose="02020603050405020304" pitchFamily="18" charset="0"/>
              </a:rPr>
              <a:t>, achieving 99.56% accuracy and demonstrating robustness for applications in smart healthcare and elderly monitoring.</a:t>
            </a:r>
          </a:p>
        </p:txBody>
      </p:sp>
      <p:sp>
        <p:nvSpPr>
          <p:cNvPr id="4" name="Date Placeholder 3">
            <a:extLst>
              <a:ext uri="{FF2B5EF4-FFF2-40B4-BE49-F238E27FC236}">
                <a16:creationId xmlns:a16="http://schemas.microsoft.com/office/drawing/2014/main" id="{AC0E9E1D-D6BF-BC11-877A-79A1F01AC300}"/>
              </a:ext>
            </a:extLst>
          </p:cNvPr>
          <p:cNvSpPr>
            <a:spLocks noGrp="1"/>
          </p:cNvSpPr>
          <p:nvPr>
            <p:ph type="dt" sz="half" idx="10"/>
          </p:nvPr>
        </p:nvSpPr>
        <p:spPr/>
        <p:txBody>
          <a:bodyPr/>
          <a:lstStyle/>
          <a:p>
            <a:fld id="{9AC71CBB-C132-40E9-8309-FEBB29DC9479}" type="datetime1">
              <a:rPr lang="en-IN" smtClean="0"/>
              <a:t>29-05-2025</a:t>
            </a:fld>
            <a:endParaRPr lang="en-US" dirty="0"/>
          </a:p>
        </p:txBody>
      </p:sp>
      <p:sp>
        <p:nvSpPr>
          <p:cNvPr id="5" name="Footer Placeholder 4">
            <a:extLst>
              <a:ext uri="{FF2B5EF4-FFF2-40B4-BE49-F238E27FC236}">
                <a16:creationId xmlns:a16="http://schemas.microsoft.com/office/drawing/2014/main" id="{E4B04148-F8D3-FE57-518E-32A712E6F6A6}"/>
              </a:ext>
            </a:extLst>
          </p:cNvPr>
          <p:cNvSpPr>
            <a:spLocks noGrp="1"/>
          </p:cNvSpPr>
          <p:nvPr>
            <p:ph type="ftr" sz="quarter" idx="11"/>
          </p:nvPr>
        </p:nvSpPr>
        <p:spPr/>
        <p:txBody>
          <a:bodyPr/>
          <a:lstStyle/>
          <a:p>
            <a:r>
              <a:rPr lang="en-GB"/>
              <a:t>Dept. of CSE(Data Science)</a:t>
            </a:r>
            <a:endParaRPr lang="en-IN" dirty="0"/>
          </a:p>
        </p:txBody>
      </p:sp>
      <p:sp>
        <p:nvSpPr>
          <p:cNvPr id="6" name="Slide Number Placeholder 5">
            <a:extLst>
              <a:ext uri="{FF2B5EF4-FFF2-40B4-BE49-F238E27FC236}">
                <a16:creationId xmlns:a16="http://schemas.microsoft.com/office/drawing/2014/main" id="{A27CB655-B49C-86B7-E2DB-EC5B325C69CD}"/>
              </a:ext>
            </a:extLst>
          </p:cNvPr>
          <p:cNvSpPr>
            <a:spLocks noGrp="1"/>
          </p:cNvSpPr>
          <p:nvPr>
            <p:ph type="sldNum" sz="quarter" idx="12"/>
          </p:nvPr>
        </p:nvSpPr>
        <p:spPr/>
        <p:txBody>
          <a:bodyPr/>
          <a:lstStyle/>
          <a:p>
            <a:fld id="{B6F15528-21DE-4FAA-801E-634DDDAF4B2B}" type="slidenum">
              <a:rPr lang="en-IN" smtClean="0"/>
              <a:pPr/>
              <a:t>6</a:t>
            </a:fld>
            <a:endParaRPr lang="en-IN" dirty="0"/>
          </a:p>
        </p:txBody>
      </p:sp>
    </p:spTree>
    <p:extLst>
      <p:ext uri="{BB962C8B-B14F-4D97-AF65-F5344CB8AC3E}">
        <p14:creationId xmlns:p14="http://schemas.microsoft.com/office/powerpoint/2010/main" val="22683099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A41E6-445D-D621-BE4A-1BAF4A3A3D41}"/>
              </a:ext>
            </a:extLst>
          </p:cNvPr>
          <p:cNvSpPr>
            <a:spLocks noGrp="1"/>
          </p:cNvSpPr>
          <p:nvPr>
            <p:ph type="title"/>
          </p:nvPr>
        </p:nvSpPr>
        <p:spPr>
          <a:xfrm>
            <a:off x="1409700" y="228600"/>
            <a:ext cx="15773400" cy="1638300"/>
          </a:xfrm>
        </p:spPr>
        <p:txBody>
          <a:bodyPr>
            <a:normAutofit/>
          </a:bodyPr>
          <a:lstStyle/>
          <a:p>
            <a:pPr algn="ctr"/>
            <a:r>
              <a:rPr lang="en-IN" b="1" dirty="0">
                <a:latin typeface="Times New Roman" panose="02020603050405020304" pitchFamily="18" charset="0"/>
                <a:cs typeface="Times New Roman" panose="02020603050405020304" pitchFamily="18" charset="0"/>
              </a:rPr>
              <a:t>PROPOSED SYSTEM</a:t>
            </a:r>
          </a:p>
        </p:txBody>
      </p:sp>
      <p:sp>
        <p:nvSpPr>
          <p:cNvPr id="3" name="Content Placeholder 2">
            <a:extLst>
              <a:ext uri="{FF2B5EF4-FFF2-40B4-BE49-F238E27FC236}">
                <a16:creationId xmlns:a16="http://schemas.microsoft.com/office/drawing/2014/main" id="{D5684EED-341E-A0E3-8922-75989DF1FF47}"/>
              </a:ext>
            </a:extLst>
          </p:cNvPr>
          <p:cNvSpPr>
            <a:spLocks noGrp="1"/>
          </p:cNvSpPr>
          <p:nvPr>
            <p:ph idx="1"/>
          </p:nvPr>
        </p:nvSpPr>
        <p:spPr>
          <a:xfrm>
            <a:off x="685800" y="1866900"/>
            <a:ext cx="16687800" cy="7086600"/>
          </a:xfrm>
        </p:spPr>
        <p:txBody>
          <a:bodyPr>
            <a:normAutofit fontScale="77500" lnSpcReduction="20000"/>
          </a:bodyPr>
          <a:lstStyle/>
          <a:p>
            <a:pPr algn="just">
              <a:lnSpc>
                <a:spcPct val="150000"/>
              </a:lnSpc>
            </a:pPr>
            <a:r>
              <a:rPr lang="en-GB" sz="4600" b="1" dirty="0">
                <a:latin typeface="Times New Roman" panose="02020603050405020304" pitchFamily="18" charset="0"/>
                <a:cs typeface="Times New Roman" panose="02020603050405020304" pitchFamily="18" charset="0"/>
              </a:rPr>
              <a:t>Python</a:t>
            </a:r>
            <a:r>
              <a:rPr lang="en-GB" sz="4600" dirty="0">
                <a:latin typeface="Times New Roman" panose="02020603050405020304" pitchFamily="18" charset="0"/>
                <a:cs typeface="Times New Roman" panose="02020603050405020304" pitchFamily="18" charset="0"/>
              </a:rPr>
              <a:t> programming language for backend development.</a:t>
            </a:r>
          </a:p>
          <a:p>
            <a:pPr algn="just">
              <a:lnSpc>
                <a:spcPct val="150000"/>
              </a:lnSpc>
            </a:pPr>
            <a:r>
              <a:rPr lang="en-GB" sz="4600" b="1" dirty="0">
                <a:latin typeface="Times New Roman" panose="02020603050405020304" pitchFamily="18" charset="0"/>
                <a:cs typeface="Times New Roman" panose="02020603050405020304" pitchFamily="18" charset="0"/>
              </a:rPr>
              <a:t>Flask web </a:t>
            </a:r>
            <a:r>
              <a:rPr lang="en-GB" sz="4600" dirty="0">
                <a:latin typeface="Times New Roman" panose="02020603050405020304" pitchFamily="18" charset="0"/>
                <a:cs typeface="Times New Roman" panose="02020603050405020304" pitchFamily="18" charset="0"/>
              </a:rPr>
              <a:t>framework for building the backend server and handling routes.</a:t>
            </a:r>
          </a:p>
          <a:p>
            <a:pPr algn="just">
              <a:lnSpc>
                <a:spcPct val="150000"/>
              </a:lnSpc>
            </a:pPr>
            <a:r>
              <a:rPr lang="en-GB" sz="4600" b="1" dirty="0">
                <a:latin typeface="Times New Roman" panose="02020603050405020304" pitchFamily="18" charset="0"/>
                <a:cs typeface="Times New Roman" panose="02020603050405020304" pitchFamily="18" charset="0"/>
              </a:rPr>
              <a:t>OpenCV</a:t>
            </a:r>
            <a:r>
              <a:rPr lang="en-GB" sz="4600" dirty="0">
                <a:latin typeface="Times New Roman" panose="02020603050405020304" pitchFamily="18" charset="0"/>
                <a:cs typeface="Times New Roman" panose="02020603050405020304" pitchFamily="18" charset="0"/>
              </a:rPr>
              <a:t> library for real-time video capture from the webcam.</a:t>
            </a:r>
          </a:p>
          <a:p>
            <a:pPr algn="just">
              <a:lnSpc>
                <a:spcPct val="150000"/>
              </a:lnSpc>
            </a:pPr>
            <a:r>
              <a:rPr lang="en-GB" sz="4600" b="1" dirty="0">
                <a:latin typeface="Times New Roman" panose="02020603050405020304" pitchFamily="18" charset="0"/>
                <a:cs typeface="Times New Roman" panose="02020603050405020304" pitchFamily="18" charset="0"/>
              </a:rPr>
              <a:t>MediaPipe</a:t>
            </a:r>
            <a:r>
              <a:rPr lang="en-GB" sz="4600" dirty="0">
                <a:latin typeface="Times New Roman" panose="02020603050405020304" pitchFamily="18" charset="0"/>
                <a:cs typeface="Times New Roman" panose="02020603050405020304" pitchFamily="18" charset="0"/>
              </a:rPr>
              <a:t> framework for pose and hand landmark detection and gesture recognition.</a:t>
            </a:r>
          </a:p>
          <a:p>
            <a:pPr algn="just">
              <a:lnSpc>
                <a:spcPct val="150000"/>
              </a:lnSpc>
            </a:pPr>
            <a:r>
              <a:rPr lang="en-GB" sz="4600" b="1" dirty="0">
                <a:latin typeface="Times New Roman" panose="02020603050405020304" pitchFamily="18" charset="0"/>
                <a:cs typeface="Times New Roman" panose="02020603050405020304" pitchFamily="18" charset="0"/>
              </a:rPr>
              <a:t>HTML, CSS, </a:t>
            </a:r>
            <a:r>
              <a:rPr lang="en-GB" sz="4600" dirty="0">
                <a:latin typeface="Times New Roman" panose="02020603050405020304" pitchFamily="18" charset="0"/>
                <a:cs typeface="Times New Roman" panose="02020603050405020304" pitchFamily="18" charset="0"/>
              </a:rPr>
              <a:t>and </a:t>
            </a:r>
            <a:r>
              <a:rPr lang="en-GB" sz="4600" b="1" dirty="0">
                <a:latin typeface="Times New Roman" panose="02020603050405020304" pitchFamily="18" charset="0"/>
                <a:cs typeface="Times New Roman" panose="02020603050405020304" pitchFamily="18" charset="0"/>
              </a:rPr>
              <a:t>JavaScript</a:t>
            </a:r>
            <a:r>
              <a:rPr lang="en-GB" sz="4600" dirty="0">
                <a:latin typeface="Times New Roman" panose="02020603050405020304" pitchFamily="18" charset="0"/>
                <a:cs typeface="Times New Roman" panose="02020603050405020304" pitchFamily="18" charset="0"/>
              </a:rPr>
              <a:t> for creating the interactive frontend web interface.</a:t>
            </a:r>
          </a:p>
          <a:p>
            <a:pPr algn="just">
              <a:lnSpc>
                <a:spcPct val="150000"/>
              </a:lnSpc>
            </a:pPr>
            <a:r>
              <a:rPr lang="en-GB" sz="4600" b="1" dirty="0">
                <a:latin typeface="Times New Roman" panose="02020603050405020304" pitchFamily="18" charset="0"/>
                <a:cs typeface="Times New Roman" panose="02020603050405020304" pitchFamily="18" charset="0"/>
              </a:rPr>
              <a:t>Browser Local Storage </a:t>
            </a:r>
            <a:r>
              <a:rPr lang="en-GB" sz="4600" dirty="0">
                <a:latin typeface="Times New Roman" panose="02020603050405020304" pitchFamily="18" charset="0"/>
                <a:cs typeface="Times New Roman" panose="02020603050405020304" pitchFamily="18" charset="0"/>
              </a:rPr>
              <a:t>for saving and retrieving match data locally.</a:t>
            </a:r>
          </a:p>
          <a:p>
            <a:pPr algn="just">
              <a:lnSpc>
                <a:spcPct val="150000"/>
              </a:lnSpc>
            </a:pPr>
            <a:r>
              <a:rPr lang="en-GB" sz="4600" b="1" dirty="0">
                <a:latin typeface="Times New Roman" panose="02020603050405020304" pitchFamily="18" charset="0"/>
                <a:cs typeface="Times New Roman" panose="02020603050405020304" pitchFamily="18" charset="0"/>
              </a:rPr>
              <a:t>User authentication </a:t>
            </a:r>
            <a:r>
              <a:rPr lang="en-GB" sz="4600" dirty="0">
                <a:latin typeface="Times New Roman" panose="02020603050405020304" pitchFamily="18" charset="0"/>
                <a:cs typeface="Times New Roman" panose="02020603050405020304" pitchFamily="18" charset="0"/>
              </a:rPr>
              <a:t>implemented via Flask sessions for secure access</a:t>
            </a:r>
            <a:r>
              <a:rPr lang="en-GB" sz="4400" dirty="0">
                <a:latin typeface="Times New Roman" panose="02020603050405020304" pitchFamily="18" charset="0"/>
                <a:cs typeface="Times New Roman" panose="02020603050405020304" pitchFamily="18" charset="0"/>
              </a:rPr>
              <a:t>.</a:t>
            </a:r>
          </a:p>
          <a:p>
            <a:pPr marL="0" indent="0" algn="just">
              <a:lnSpc>
                <a:spcPct val="150000"/>
              </a:lnSpc>
              <a:buNone/>
            </a:pPr>
            <a:endParaRPr lang="en-GB" sz="4400" dirty="0">
              <a:latin typeface="Times New Roman" panose="02020603050405020304" pitchFamily="18" charset="0"/>
              <a:cs typeface="Times New Roman" panose="02020603050405020304" pitchFamily="18" charset="0"/>
            </a:endParaRPr>
          </a:p>
          <a:p>
            <a:pPr marL="0" indent="0" algn="just">
              <a:lnSpc>
                <a:spcPct val="150000"/>
              </a:lnSpc>
              <a:buNone/>
            </a:pPr>
            <a:endParaRPr lang="en-US" sz="3000" b="1" dirty="0">
              <a:latin typeface="Times New Roman" panose="02020603050405020304" pitchFamily="18" charset="0"/>
              <a:cs typeface="Times New Roman" panose="02020603050405020304" pitchFamily="18" charset="0"/>
            </a:endParaRPr>
          </a:p>
          <a:p>
            <a:pPr marL="0" indent="0" algn="just">
              <a:lnSpc>
                <a:spcPct val="150000"/>
              </a:lnSpc>
              <a:buNone/>
            </a:pPr>
            <a:endParaRPr lang="en-US" sz="3000" dirty="0">
              <a:latin typeface="Times New Roman" panose="02020603050405020304" pitchFamily="18" charset="0"/>
              <a:cs typeface="Times New Roman" panose="02020603050405020304" pitchFamily="18" charset="0"/>
            </a:endParaRPr>
          </a:p>
          <a:p>
            <a:pPr marL="0" indent="0" algn="just">
              <a:lnSpc>
                <a:spcPct val="150000"/>
              </a:lnSpc>
              <a:buNone/>
            </a:pPr>
            <a:endParaRPr lang="en-US" sz="3000" dirty="0">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endParaRPr lang="en-US" sz="3000" dirty="0">
              <a:latin typeface="Times New Roman" panose="02020603050405020304" pitchFamily="18" charset="0"/>
              <a:cs typeface="Times New Roman" panose="02020603050405020304" pitchFamily="18" charset="0"/>
            </a:endParaRPr>
          </a:p>
          <a:p>
            <a:pPr marL="0" indent="0" algn="just">
              <a:lnSpc>
                <a:spcPct val="150000"/>
              </a:lnSpc>
              <a:buNone/>
            </a:pPr>
            <a:endParaRPr lang="en-US" sz="3000" dirty="0">
              <a:latin typeface="Times New Roman" panose="02020603050405020304" pitchFamily="18" charset="0"/>
              <a:cs typeface="Times New Roman" panose="02020603050405020304" pitchFamily="18" charset="0"/>
            </a:endParaRPr>
          </a:p>
          <a:p>
            <a:pPr marL="0" indent="0" algn="just">
              <a:lnSpc>
                <a:spcPct val="150000"/>
              </a:lnSpc>
              <a:buNone/>
            </a:pPr>
            <a:endParaRPr lang="en-IN" sz="3000" dirty="0"/>
          </a:p>
        </p:txBody>
      </p:sp>
      <p:sp>
        <p:nvSpPr>
          <p:cNvPr id="4" name="Date Placeholder 3">
            <a:extLst>
              <a:ext uri="{FF2B5EF4-FFF2-40B4-BE49-F238E27FC236}">
                <a16:creationId xmlns:a16="http://schemas.microsoft.com/office/drawing/2014/main" id="{54A208CC-65F6-73B8-CBCB-DD4CBF5D7018}"/>
              </a:ext>
            </a:extLst>
          </p:cNvPr>
          <p:cNvSpPr>
            <a:spLocks noGrp="1"/>
          </p:cNvSpPr>
          <p:nvPr>
            <p:ph type="dt" sz="half" idx="10"/>
          </p:nvPr>
        </p:nvSpPr>
        <p:spPr/>
        <p:txBody>
          <a:bodyPr/>
          <a:lstStyle/>
          <a:p>
            <a:fld id="{783BBECC-1F81-4B31-B455-900B190CC418}" type="datetime1">
              <a:rPr lang="en-IN" smtClean="0"/>
              <a:t>29-05-2025</a:t>
            </a:fld>
            <a:endParaRPr lang="en-US" dirty="0"/>
          </a:p>
        </p:txBody>
      </p:sp>
      <p:sp>
        <p:nvSpPr>
          <p:cNvPr id="5" name="Footer Placeholder 4">
            <a:extLst>
              <a:ext uri="{FF2B5EF4-FFF2-40B4-BE49-F238E27FC236}">
                <a16:creationId xmlns:a16="http://schemas.microsoft.com/office/drawing/2014/main" id="{14EEA4C2-F422-5FB0-7AA3-E9811EB8F3F3}"/>
              </a:ext>
            </a:extLst>
          </p:cNvPr>
          <p:cNvSpPr>
            <a:spLocks noGrp="1"/>
          </p:cNvSpPr>
          <p:nvPr>
            <p:ph type="ftr" sz="quarter" idx="11"/>
          </p:nvPr>
        </p:nvSpPr>
        <p:spPr/>
        <p:txBody>
          <a:bodyPr/>
          <a:lstStyle/>
          <a:p>
            <a:r>
              <a:rPr lang="en-IN" dirty="0"/>
              <a:t>Dept. of CSE(Data Science)</a:t>
            </a:r>
          </a:p>
        </p:txBody>
      </p:sp>
      <p:sp>
        <p:nvSpPr>
          <p:cNvPr id="6" name="Slide Number Placeholder 5">
            <a:extLst>
              <a:ext uri="{FF2B5EF4-FFF2-40B4-BE49-F238E27FC236}">
                <a16:creationId xmlns:a16="http://schemas.microsoft.com/office/drawing/2014/main" id="{D83C5C50-D9B4-5AAC-6361-4B573CF1558D}"/>
              </a:ext>
            </a:extLst>
          </p:cNvPr>
          <p:cNvSpPr>
            <a:spLocks noGrp="1"/>
          </p:cNvSpPr>
          <p:nvPr>
            <p:ph type="sldNum" sz="quarter" idx="12"/>
          </p:nvPr>
        </p:nvSpPr>
        <p:spPr/>
        <p:txBody>
          <a:bodyPr/>
          <a:lstStyle/>
          <a:p>
            <a:fld id="{B6F15528-21DE-4FAA-801E-634DDDAF4B2B}" type="slidenum">
              <a:rPr lang="en-IN" smtClean="0"/>
              <a:pPr/>
              <a:t>7</a:t>
            </a:fld>
            <a:endParaRPr lang="en-IN" dirty="0"/>
          </a:p>
        </p:txBody>
      </p:sp>
      <p:sp>
        <p:nvSpPr>
          <p:cNvPr id="7" name="AutoShape 2">
            <a:extLst>
              <a:ext uri="{FF2B5EF4-FFF2-40B4-BE49-F238E27FC236}">
                <a16:creationId xmlns:a16="http://schemas.microsoft.com/office/drawing/2014/main" id="{B0330B75-69E6-9CF0-0002-B15334D83C61}"/>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374909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B8D46-9B1C-C70C-0B1D-2B8A12BACAF2}"/>
              </a:ext>
            </a:extLst>
          </p:cNvPr>
          <p:cNvSpPr>
            <a:spLocks noGrp="1"/>
          </p:cNvSpPr>
          <p:nvPr>
            <p:ph type="title"/>
          </p:nvPr>
        </p:nvSpPr>
        <p:spPr>
          <a:xfrm>
            <a:off x="1066800" y="352061"/>
            <a:ext cx="15773400" cy="1281114"/>
          </a:xfrm>
        </p:spPr>
        <p:txBody>
          <a:bodyPr>
            <a:normAutofit/>
          </a:bodyPr>
          <a:lstStyle/>
          <a:p>
            <a:pPr algn="ctr"/>
            <a:r>
              <a:rPr lang="en-IN" b="1"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75BAF783-4919-AF30-6D50-8775BD6F99D2}"/>
              </a:ext>
            </a:extLst>
          </p:cNvPr>
          <p:cNvSpPr>
            <a:spLocks noGrp="1"/>
          </p:cNvSpPr>
          <p:nvPr>
            <p:ph idx="1"/>
          </p:nvPr>
        </p:nvSpPr>
        <p:spPr>
          <a:xfrm>
            <a:off x="971550" y="1933395"/>
            <a:ext cx="15963900" cy="7848599"/>
          </a:xfrm>
        </p:spPr>
        <p:txBody>
          <a:bodyPr>
            <a:normAutofit fontScale="70000" lnSpcReduction="20000"/>
          </a:bodyPr>
          <a:lstStyle/>
          <a:p>
            <a:pPr marL="514350" indent="-514350" algn="just">
              <a:lnSpc>
                <a:spcPct val="100000"/>
              </a:lnSpc>
              <a:buFont typeface="+mj-lt"/>
              <a:buAutoNum type="arabicPeriod"/>
            </a:pPr>
            <a:r>
              <a:rPr lang="en-US" sz="5200" dirty="0">
                <a:latin typeface="Times New Roman" panose="02020603050405020304" pitchFamily="18" charset="0"/>
                <a:cs typeface="Times New Roman" panose="02020603050405020304" pitchFamily="18" charset="0"/>
              </a:rPr>
              <a:t>Capture live video from a webcam using OpenCV.</a:t>
            </a:r>
          </a:p>
          <a:p>
            <a:pPr marL="514350" indent="-514350" algn="just">
              <a:lnSpc>
                <a:spcPct val="100000"/>
              </a:lnSpc>
              <a:buFont typeface="+mj-lt"/>
              <a:buAutoNum type="arabicPeriod"/>
            </a:pPr>
            <a:r>
              <a:rPr lang="en-US" sz="5200" dirty="0">
                <a:latin typeface="Times New Roman" panose="02020603050405020304" pitchFamily="18" charset="0"/>
                <a:cs typeface="Times New Roman" panose="02020603050405020304" pitchFamily="18" charset="0"/>
              </a:rPr>
              <a:t>Process each video frame with MediaPipe to detect pose and hand landmarks.</a:t>
            </a:r>
          </a:p>
          <a:p>
            <a:pPr marL="514350" indent="-514350" algn="just">
              <a:lnSpc>
                <a:spcPct val="100000"/>
              </a:lnSpc>
              <a:buFont typeface="+mj-lt"/>
              <a:buAutoNum type="arabicPeriod"/>
            </a:pPr>
            <a:r>
              <a:rPr lang="en-US" sz="5200" dirty="0">
                <a:latin typeface="Times New Roman" panose="02020603050405020304" pitchFamily="18" charset="0"/>
                <a:cs typeface="Times New Roman" panose="02020603050405020304" pitchFamily="18" charset="0"/>
              </a:rPr>
              <a:t>Analyze detected landmarks to identify specific hand gestures related to Kabaddi scoring.</a:t>
            </a:r>
          </a:p>
          <a:p>
            <a:pPr marL="514350" indent="-514350" algn="just">
              <a:lnSpc>
                <a:spcPct val="100000"/>
              </a:lnSpc>
              <a:buFont typeface="+mj-lt"/>
              <a:buAutoNum type="arabicPeriod"/>
            </a:pPr>
            <a:r>
              <a:rPr lang="en-US" sz="5200" dirty="0">
                <a:latin typeface="Times New Roman" panose="02020603050405020304" pitchFamily="18" charset="0"/>
                <a:cs typeface="Times New Roman" panose="02020603050405020304" pitchFamily="18" charset="0"/>
              </a:rPr>
              <a:t>Label the detected gestures and overlay them on the video frames.</a:t>
            </a:r>
          </a:p>
          <a:p>
            <a:pPr marL="514350" indent="-514350" algn="just">
              <a:lnSpc>
                <a:spcPct val="100000"/>
              </a:lnSpc>
              <a:buFont typeface="+mj-lt"/>
              <a:buAutoNum type="arabicPeriod"/>
            </a:pPr>
            <a:r>
              <a:rPr lang="en-US" sz="5200" dirty="0">
                <a:latin typeface="Times New Roman" panose="02020603050405020304" pitchFamily="18" charset="0"/>
                <a:cs typeface="Times New Roman" panose="02020603050405020304" pitchFamily="18" charset="0"/>
              </a:rPr>
              <a:t>Stream the processed video frames to the frontend via Flask.</a:t>
            </a:r>
          </a:p>
          <a:p>
            <a:pPr marL="514350" indent="-514350" algn="just">
              <a:lnSpc>
                <a:spcPct val="100000"/>
              </a:lnSpc>
              <a:buFont typeface="+mj-lt"/>
              <a:buAutoNum type="arabicPeriod"/>
            </a:pPr>
            <a:r>
              <a:rPr lang="en-US" sz="5200" dirty="0">
                <a:latin typeface="Times New Roman" panose="02020603050405020304" pitchFamily="18" charset="0"/>
                <a:cs typeface="Times New Roman" panose="02020603050405020304" pitchFamily="18" charset="0"/>
              </a:rPr>
              <a:t>Implement user authentication to secure access to the system.</a:t>
            </a:r>
          </a:p>
          <a:p>
            <a:pPr marL="514350" indent="-514350" algn="just">
              <a:lnSpc>
                <a:spcPct val="100000"/>
              </a:lnSpc>
              <a:buFont typeface="+mj-lt"/>
              <a:buAutoNum type="arabicPeriod"/>
            </a:pPr>
            <a:r>
              <a:rPr lang="en-US" sz="5200" dirty="0">
                <a:latin typeface="Times New Roman" panose="02020603050405020304" pitchFamily="18" charset="0"/>
                <a:cs typeface="Times New Roman" panose="02020603050405020304" pitchFamily="18" charset="0"/>
              </a:rPr>
              <a:t>Provide a web interface to start/stop video capture, display live video, and show real-time scores.</a:t>
            </a:r>
          </a:p>
          <a:p>
            <a:pPr marL="514350" indent="-514350" algn="just">
              <a:lnSpc>
                <a:spcPct val="100000"/>
              </a:lnSpc>
              <a:buFont typeface="+mj-lt"/>
              <a:buAutoNum type="arabicPeriod"/>
            </a:pPr>
            <a:r>
              <a:rPr lang="en-US" sz="5200" dirty="0">
                <a:latin typeface="Times New Roman" panose="02020603050405020304" pitchFamily="18" charset="0"/>
                <a:cs typeface="Times New Roman" panose="02020603050405020304" pitchFamily="18" charset="0"/>
              </a:rPr>
              <a:t>Automatically update scores based on detected gestures with a timer for match duration.</a:t>
            </a:r>
          </a:p>
          <a:p>
            <a:pPr marL="514350" indent="-514350" algn="just">
              <a:lnSpc>
                <a:spcPct val="100000"/>
              </a:lnSpc>
              <a:buFont typeface="+mj-lt"/>
              <a:buAutoNum type="arabicPeriod"/>
            </a:pPr>
            <a:r>
              <a:rPr lang="en-US" sz="5200" dirty="0">
                <a:latin typeface="Times New Roman" panose="02020603050405020304" pitchFamily="18" charset="0"/>
                <a:cs typeface="Times New Roman" panose="02020603050405020304" pitchFamily="18" charset="0"/>
              </a:rPr>
              <a:t>Allow manual score adjustments and input of team names and match number.</a:t>
            </a:r>
          </a:p>
          <a:p>
            <a:pPr marL="514350" indent="-514350" algn="just">
              <a:lnSpc>
                <a:spcPct val="100000"/>
              </a:lnSpc>
              <a:buFont typeface="+mj-lt"/>
              <a:buAutoNum type="arabicPeriod"/>
            </a:pPr>
            <a:r>
              <a:rPr lang="en-US" sz="5200" dirty="0">
                <a:latin typeface="Times New Roman" panose="02020603050405020304" pitchFamily="18" charset="0"/>
                <a:cs typeface="Times New Roman" panose="02020603050405020304" pitchFamily="18" charset="0"/>
              </a:rPr>
              <a:t>Save match data locally in the browser and provide a way to view saved matches.</a:t>
            </a:r>
            <a:endParaRPr lang="en-IN" sz="52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4C0F279C-761D-166A-3114-F0F2B2EEE532}"/>
              </a:ext>
            </a:extLst>
          </p:cNvPr>
          <p:cNvSpPr>
            <a:spLocks noGrp="1"/>
          </p:cNvSpPr>
          <p:nvPr>
            <p:ph type="dt" sz="half" idx="10"/>
          </p:nvPr>
        </p:nvSpPr>
        <p:spPr/>
        <p:txBody>
          <a:bodyPr/>
          <a:lstStyle/>
          <a:p>
            <a:fld id="{73AD7303-98C4-45A3-80FB-82DC5609E97F}" type="datetime1">
              <a:rPr lang="en-IN" smtClean="0"/>
              <a:t>29-05-2025</a:t>
            </a:fld>
            <a:endParaRPr lang="en-US" dirty="0"/>
          </a:p>
        </p:txBody>
      </p:sp>
      <p:sp>
        <p:nvSpPr>
          <p:cNvPr id="5" name="Footer Placeholder 4">
            <a:extLst>
              <a:ext uri="{FF2B5EF4-FFF2-40B4-BE49-F238E27FC236}">
                <a16:creationId xmlns:a16="http://schemas.microsoft.com/office/drawing/2014/main" id="{7DC4AE99-6C62-7F5E-3647-696DE3CB3B8A}"/>
              </a:ext>
            </a:extLst>
          </p:cNvPr>
          <p:cNvSpPr>
            <a:spLocks noGrp="1"/>
          </p:cNvSpPr>
          <p:nvPr>
            <p:ph type="ftr" sz="quarter" idx="11"/>
          </p:nvPr>
        </p:nvSpPr>
        <p:spPr/>
        <p:txBody>
          <a:bodyPr/>
          <a:lstStyle/>
          <a:p>
            <a:r>
              <a:rPr lang="en-IN" dirty="0"/>
              <a:t>Dept. of CSE(Data Science)</a:t>
            </a:r>
          </a:p>
        </p:txBody>
      </p:sp>
      <p:sp>
        <p:nvSpPr>
          <p:cNvPr id="6" name="Slide Number Placeholder 5">
            <a:extLst>
              <a:ext uri="{FF2B5EF4-FFF2-40B4-BE49-F238E27FC236}">
                <a16:creationId xmlns:a16="http://schemas.microsoft.com/office/drawing/2014/main" id="{688B21EE-CF4D-8413-54C2-382CA3B7ED6E}"/>
              </a:ext>
            </a:extLst>
          </p:cNvPr>
          <p:cNvSpPr>
            <a:spLocks noGrp="1"/>
          </p:cNvSpPr>
          <p:nvPr>
            <p:ph type="sldNum" sz="quarter" idx="12"/>
          </p:nvPr>
        </p:nvSpPr>
        <p:spPr/>
        <p:txBody>
          <a:bodyPr/>
          <a:lstStyle/>
          <a:p>
            <a:fld id="{B6F15528-21DE-4FAA-801E-634DDDAF4B2B}" type="slidenum">
              <a:rPr lang="en-IN" smtClean="0"/>
              <a:pPr/>
              <a:t>8</a:t>
            </a:fld>
            <a:endParaRPr lang="en-IN" dirty="0"/>
          </a:p>
        </p:txBody>
      </p:sp>
    </p:spTree>
    <p:extLst>
      <p:ext uri="{BB962C8B-B14F-4D97-AF65-F5344CB8AC3E}">
        <p14:creationId xmlns:p14="http://schemas.microsoft.com/office/powerpoint/2010/main" val="26591127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B3986-F140-C152-7541-48C0A7BD5E5F}"/>
              </a:ext>
            </a:extLst>
          </p:cNvPr>
          <p:cNvSpPr>
            <a:spLocks noGrp="1"/>
          </p:cNvSpPr>
          <p:nvPr>
            <p:ph type="title"/>
          </p:nvPr>
        </p:nvSpPr>
        <p:spPr>
          <a:xfrm>
            <a:off x="1195114" y="607083"/>
            <a:ext cx="15798800" cy="938212"/>
          </a:xfrm>
        </p:spPr>
        <p:txBody>
          <a:bodyPr>
            <a:noAutofit/>
          </a:bodyPr>
          <a:lstStyle/>
          <a:p>
            <a:pPr algn="ctr"/>
            <a:br>
              <a:rPr lang="en-US" sz="6000" b="1" dirty="0">
                <a:latin typeface="Times New Roman" pitchFamily="18" charset="0"/>
                <a:ea typeface="ＭＳ Ｐゴシック" pitchFamily="34" charset="-128"/>
                <a:cs typeface="Times New Roman" pitchFamily="18" charset="0"/>
              </a:rPr>
            </a:br>
            <a:endParaRPr lang="en-IN" sz="6000" dirty="0"/>
          </a:p>
        </p:txBody>
      </p:sp>
      <p:sp>
        <p:nvSpPr>
          <p:cNvPr id="4" name="Date Placeholder 3">
            <a:extLst>
              <a:ext uri="{FF2B5EF4-FFF2-40B4-BE49-F238E27FC236}">
                <a16:creationId xmlns:a16="http://schemas.microsoft.com/office/drawing/2014/main" id="{EA258F57-5CA2-7FF0-8B5F-B61A8D1F0E7F}"/>
              </a:ext>
            </a:extLst>
          </p:cNvPr>
          <p:cNvSpPr>
            <a:spLocks noGrp="1"/>
          </p:cNvSpPr>
          <p:nvPr>
            <p:ph type="dt" sz="half" idx="10"/>
          </p:nvPr>
        </p:nvSpPr>
        <p:spPr/>
        <p:txBody>
          <a:bodyPr/>
          <a:lstStyle/>
          <a:p>
            <a:fld id="{95BE2644-7602-4D81-BF7A-E488F0CCE5B1}" type="datetime1">
              <a:rPr lang="en-IN" smtClean="0"/>
              <a:t>29-05-2025</a:t>
            </a:fld>
            <a:endParaRPr lang="en-US" dirty="0"/>
          </a:p>
        </p:txBody>
      </p:sp>
      <p:sp>
        <p:nvSpPr>
          <p:cNvPr id="6" name="Slide Number Placeholder 5">
            <a:extLst>
              <a:ext uri="{FF2B5EF4-FFF2-40B4-BE49-F238E27FC236}">
                <a16:creationId xmlns:a16="http://schemas.microsoft.com/office/drawing/2014/main" id="{913C37D9-5BC4-6269-D40A-66E147E1D89A}"/>
              </a:ext>
            </a:extLst>
          </p:cNvPr>
          <p:cNvSpPr>
            <a:spLocks noGrp="1"/>
          </p:cNvSpPr>
          <p:nvPr>
            <p:ph type="sldNum" sz="quarter" idx="12"/>
          </p:nvPr>
        </p:nvSpPr>
        <p:spPr/>
        <p:txBody>
          <a:bodyPr/>
          <a:lstStyle/>
          <a:p>
            <a:fld id="{B6F15528-21DE-4FAA-801E-634DDDAF4B2B}" type="slidenum">
              <a:rPr lang="en-IN" smtClean="0"/>
              <a:pPr/>
              <a:t>9</a:t>
            </a:fld>
            <a:endParaRPr lang="en-IN" dirty="0"/>
          </a:p>
        </p:txBody>
      </p:sp>
      <p:sp>
        <p:nvSpPr>
          <p:cNvPr id="3" name="Footer Placeholder 2">
            <a:extLst>
              <a:ext uri="{FF2B5EF4-FFF2-40B4-BE49-F238E27FC236}">
                <a16:creationId xmlns:a16="http://schemas.microsoft.com/office/drawing/2014/main" id="{7E570D93-53AB-611F-53F0-F5EF5900ECCB}"/>
              </a:ext>
            </a:extLst>
          </p:cNvPr>
          <p:cNvSpPr>
            <a:spLocks noGrp="1"/>
          </p:cNvSpPr>
          <p:nvPr>
            <p:ph type="ftr" sz="quarter" idx="11"/>
          </p:nvPr>
        </p:nvSpPr>
        <p:spPr/>
        <p:txBody>
          <a:bodyPr/>
          <a:lstStyle/>
          <a:p>
            <a:r>
              <a:rPr lang="en-IN" dirty="0"/>
              <a:t>Dept. of CSE(Data Science)</a:t>
            </a:r>
          </a:p>
        </p:txBody>
      </p:sp>
      <p:sp>
        <p:nvSpPr>
          <p:cNvPr id="7" name="TextBox 6">
            <a:extLst>
              <a:ext uri="{FF2B5EF4-FFF2-40B4-BE49-F238E27FC236}">
                <a16:creationId xmlns:a16="http://schemas.microsoft.com/office/drawing/2014/main" id="{449C7E75-FDDE-9370-7176-627CA779D9E2}"/>
              </a:ext>
            </a:extLst>
          </p:cNvPr>
          <p:cNvSpPr txBox="1"/>
          <p:nvPr/>
        </p:nvSpPr>
        <p:spPr>
          <a:xfrm>
            <a:off x="7835468" y="9165194"/>
            <a:ext cx="2617063" cy="369332"/>
          </a:xfrm>
          <a:prstGeom prst="rect">
            <a:avLst/>
          </a:prstGeom>
          <a:noFill/>
        </p:spPr>
        <p:txBody>
          <a:bodyPr wrap="none" rtlCol="0">
            <a:spAutoFit/>
          </a:bodyPr>
          <a:lstStyle/>
          <a:p>
            <a:pPr algn="ctr"/>
            <a:r>
              <a:rPr lang="en-US" b="1" dirty="0">
                <a:latin typeface="Times New Roman" panose="02020603050405020304" pitchFamily="18" charset="0"/>
                <a:cs typeface="Times New Roman" panose="02020603050405020304" pitchFamily="18" charset="0"/>
              </a:rPr>
              <a:t>Figure 1 : Flow Diagram</a:t>
            </a:r>
          </a:p>
        </p:txBody>
      </p:sp>
      <p:pic>
        <p:nvPicPr>
          <p:cNvPr id="9" name="Picture 8">
            <a:extLst>
              <a:ext uri="{FF2B5EF4-FFF2-40B4-BE49-F238E27FC236}">
                <a16:creationId xmlns:a16="http://schemas.microsoft.com/office/drawing/2014/main" id="{2E3B9CB8-A2D1-3570-D339-A77AAE8D07DE}"/>
              </a:ext>
            </a:extLst>
          </p:cNvPr>
          <p:cNvPicPr>
            <a:picLocks noChangeAspect="1"/>
          </p:cNvPicPr>
          <p:nvPr/>
        </p:nvPicPr>
        <p:blipFill>
          <a:blip r:embed="rId3"/>
          <a:stretch>
            <a:fillRect/>
          </a:stretch>
        </p:blipFill>
        <p:spPr>
          <a:xfrm>
            <a:off x="3455714" y="752474"/>
            <a:ext cx="11277600" cy="8047747"/>
          </a:xfrm>
          <a:prstGeom prst="rect">
            <a:avLst/>
          </a:prstGeom>
        </p:spPr>
      </p:pic>
    </p:spTree>
    <p:extLst>
      <p:ext uri="{BB962C8B-B14F-4D97-AF65-F5344CB8AC3E}">
        <p14:creationId xmlns:p14="http://schemas.microsoft.com/office/powerpoint/2010/main" val="38251478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5369</TotalTime>
  <Words>1001</Words>
  <Application>Microsoft Office PowerPoint</Application>
  <PresentationFormat>Custom</PresentationFormat>
  <Paragraphs>151</Paragraphs>
  <Slides>14</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Calibri Light</vt:lpstr>
      <vt:lpstr>Times New Roman</vt:lpstr>
      <vt:lpstr>ui-sans-serif</vt:lpstr>
      <vt:lpstr>Verdana</vt:lpstr>
      <vt:lpstr>Wingdings</vt:lpstr>
      <vt:lpstr>Office Theme</vt:lpstr>
      <vt:lpstr>Vivekananda College of Engineering &amp; Technology</vt:lpstr>
      <vt:lpstr>CONTENTS</vt:lpstr>
      <vt:lpstr>PowerPoint Presentation</vt:lpstr>
      <vt:lpstr>PowerPoint Presentation</vt:lpstr>
      <vt:lpstr>PowerPoint Presentation</vt:lpstr>
      <vt:lpstr>LITERATURE REVIEW</vt:lpstr>
      <vt:lpstr>PROPOSED SYSTEM</vt:lpstr>
      <vt:lpstr>METHODOLOGY</vt:lpstr>
      <vt:lpstr> </vt:lpstr>
      <vt:lpstr> RESULTS </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Seminar Presentation</dc:title>
  <dc:creator>Devadatta Bhat</dc:creator>
  <cp:keywords>DAFfHv8tBnY,BAEw4UIMEh0</cp:keywords>
  <cp:lastModifiedBy>Adarsha sp</cp:lastModifiedBy>
  <cp:revision>251</cp:revision>
  <dcterms:created xsi:type="dcterms:W3CDTF">2023-04-19T04:19:00Z</dcterms:created>
  <dcterms:modified xsi:type="dcterms:W3CDTF">2025-05-29T03:51:01Z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2023-04-05T11:00:00Z</vt:filetime>
  </property>
  <property fmtid="{D5CDD505-2E9C-101B-9397-08002B2CF9AE}" pid="3" name="Creator">
    <vt:lpwstr>Canva</vt:lpwstr>
  </property>
  <property fmtid="{D5CDD505-2E9C-101B-9397-08002B2CF9AE}" pid="4" name="LastSaved">
    <vt:filetime>2023-04-05T11:00:00Z</vt:filetime>
  </property>
  <property fmtid="{D5CDD505-2E9C-101B-9397-08002B2CF9AE}" pid="5" name="ContentTypeId">
    <vt:lpwstr>0x0101008301C2465860E646B06EEF43E40A17DD</vt:lpwstr>
  </property>
  <property fmtid="{D5CDD505-2E9C-101B-9397-08002B2CF9AE}" pid="6" name="ICV">
    <vt:lpwstr>51D16898E5F34F01B2EC78FD561D3C06</vt:lpwstr>
  </property>
  <property fmtid="{D5CDD505-2E9C-101B-9397-08002B2CF9AE}" pid="7" name="KSOProductBuildVer">
    <vt:lpwstr>1033-11.2.0.11225</vt:lpwstr>
  </property>
</Properties>
</file>